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sldIdLst>
    <p:sldId id="258" r:id="rId4"/>
    <p:sldId id="259" r:id="rId5"/>
    <p:sldId id="260" r:id="rId6"/>
    <p:sldId id="261" r:id="rId7"/>
    <p:sldId id="262" r:id="rId8"/>
    <p:sldId id="257"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96" r:id="rId28"/>
    <p:sldId id="297" r:id="rId29"/>
    <p:sldId id="298" r:id="rId30"/>
    <p:sldId id="299" r:id="rId31"/>
    <p:sldId id="300" r:id="rId32"/>
    <p:sldId id="286" r:id="rId33"/>
    <p:sldId id="287" r:id="rId34"/>
    <p:sldId id="288" r:id="rId35"/>
    <p:sldId id="289" r:id="rId36"/>
    <p:sldId id="290" r:id="rId37"/>
    <p:sldId id="291" r:id="rId38"/>
    <p:sldId id="292" r:id="rId39"/>
    <p:sldId id="293" r:id="rId40"/>
    <p:sldId id="294" r:id="rId41"/>
    <p:sldId id="295" r:id="rId42"/>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9" d="100"/>
          <a:sy n="109" d="100"/>
        </p:scale>
        <p:origin x="16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074CE1-3A06-4124-8A54-AE0C6606B92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B2FDD636-CE68-4B7B-83E0-732BA14F55CF}">
      <dgm:prSet phldrT="[Texto]"/>
      <dgm:spPr>
        <a:solidFill>
          <a:srgbClr val="0E5889"/>
        </a:solidFill>
      </dgm:spPr>
      <dgm:t>
        <a:bodyPr/>
        <a:lstStyle/>
        <a:p>
          <a:r>
            <a:rPr lang="es-MX" b="1" cap="small" baseline="0" dirty="0" smtClean="0"/>
            <a:t>Gestión y Administración de Financiamiento a Empresas</a:t>
          </a:r>
          <a:endParaRPr lang="es-ES" cap="small" baseline="0" dirty="0"/>
        </a:p>
      </dgm:t>
    </dgm:pt>
    <dgm:pt modelId="{1B6A7F68-8433-4D73-B990-990D44F2F5C6}" type="parTrans" cxnId="{AEE42DC3-610F-4710-851C-7D9BFDEB5008}">
      <dgm:prSet/>
      <dgm:spPr/>
      <dgm:t>
        <a:bodyPr/>
        <a:lstStyle/>
        <a:p>
          <a:endParaRPr lang="es-ES" cap="small" baseline="0"/>
        </a:p>
      </dgm:t>
    </dgm:pt>
    <dgm:pt modelId="{363F6D71-1415-4077-B05C-807BB53759EF}" type="sibTrans" cxnId="{AEE42DC3-610F-4710-851C-7D9BFDEB5008}">
      <dgm:prSet/>
      <dgm:spPr/>
      <dgm:t>
        <a:bodyPr/>
        <a:lstStyle/>
        <a:p>
          <a:endParaRPr lang="es-ES" cap="small" baseline="0"/>
        </a:p>
      </dgm:t>
    </dgm:pt>
    <dgm:pt modelId="{CD83A241-6E28-4F84-A9B0-05D684E22CCF}">
      <dgm:prSet phldrT="[Texto]"/>
      <dgm:spPr>
        <a:solidFill>
          <a:schemeClr val="accent1">
            <a:lumMod val="20000"/>
            <a:lumOff val="80000"/>
            <a:alpha val="90000"/>
          </a:schemeClr>
        </a:solidFill>
      </dgm:spPr>
      <dgm:t>
        <a:bodyPr/>
        <a:lstStyle/>
        <a:p>
          <a:r>
            <a:rPr lang="es-MX" b="0" cap="small" baseline="0" dirty="0" smtClean="0"/>
            <a:t>Fuentes e Instrumentos de Financiamiento  a Empresas </a:t>
          </a:r>
          <a:r>
            <a:rPr lang="es-MX" b="0" cap="small" baseline="0" dirty="0" smtClean="0">
              <a:latin typeface="Arial" panose="020B0604020202020204" pitchFamily="34" charset="0"/>
              <a:cs typeface="Arial" panose="020B0604020202020204" pitchFamily="34" charset="0"/>
            </a:rPr>
            <a:t>(</a:t>
          </a:r>
          <a:r>
            <a:rPr lang="es-MX" b="1" cap="small" baseline="0" dirty="0" smtClean="0">
              <a:latin typeface="Arial" panose="020B0604020202020204" pitchFamily="34" charset="0"/>
              <a:cs typeface="Arial" panose="020B0604020202020204" pitchFamily="34" charset="0"/>
            </a:rPr>
            <a:t>CU067</a:t>
          </a:r>
          <a:r>
            <a:rPr lang="es-MX" b="0" cap="small" baseline="0" dirty="0" smtClean="0">
              <a:latin typeface="Arial" panose="020B0604020202020204" pitchFamily="34" charset="0"/>
              <a:cs typeface="Arial" panose="020B0604020202020204" pitchFamily="34" charset="0"/>
            </a:rPr>
            <a:t>)</a:t>
          </a:r>
          <a:endParaRPr lang="es-ES" b="0" cap="small" baseline="0" dirty="0">
            <a:latin typeface="Arial" panose="020B0604020202020204" pitchFamily="34" charset="0"/>
            <a:cs typeface="Arial" panose="020B0604020202020204" pitchFamily="34" charset="0"/>
          </a:endParaRPr>
        </a:p>
      </dgm:t>
    </dgm:pt>
    <dgm:pt modelId="{28191633-E6A5-4CAE-BBC9-A874E55D79BE}" type="parTrans" cxnId="{B005BCE0-5FC4-405A-900C-578968B635D9}">
      <dgm:prSet/>
      <dgm:spPr/>
      <dgm:t>
        <a:bodyPr/>
        <a:lstStyle/>
        <a:p>
          <a:endParaRPr lang="es-ES" cap="small" baseline="0"/>
        </a:p>
      </dgm:t>
    </dgm:pt>
    <dgm:pt modelId="{1C6383A6-6F56-4DE1-880D-4070E7D5D206}" type="sibTrans" cxnId="{B005BCE0-5FC4-405A-900C-578968B635D9}">
      <dgm:prSet/>
      <dgm:spPr/>
      <dgm:t>
        <a:bodyPr/>
        <a:lstStyle/>
        <a:p>
          <a:endParaRPr lang="es-ES" cap="small" baseline="0"/>
        </a:p>
      </dgm:t>
    </dgm:pt>
    <dgm:pt modelId="{91ADC95B-D1BF-479C-B2CE-C4B284ECC3F6}">
      <dgm:prSet phldrT="[Texto]"/>
      <dgm:spPr>
        <a:solidFill>
          <a:srgbClr val="0E5889"/>
        </a:solidFill>
      </dgm:spPr>
      <dgm:t>
        <a:bodyPr/>
        <a:lstStyle/>
        <a:p>
          <a:r>
            <a:rPr lang="es-MX" b="1" cap="small" baseline="0" smtClean="0"/>
            <a:t>Inteligencia Estratégica</a:t>
          </a:r>
          <a:endParaRPr lang="es-ES" cap="small" baseline="0" dirty="0"/>
        </a:p>
      </dgm:t>
    </dgm:pt>
    <dgm:pt modelId="{FEC2BA96-21C5-45B7-8906-984625406870}" type="parTrans" cxnId="{35A6AD81-503A-416D-8B6A-0F68B8C05EEF}">
      <dgm:prSet/>
      <dgm:spPr/>
      <dgm:t>
        <a:bodyPr/>
        <a:lstStyle/>
        <a:p>
          <a:endParaRPr lang="es-ES" cap="small" baseline="0"/>
        </a:p>
      </dgm:t>
    </dgm:pt>
    <dgm:pt modelId="{8F1350F8-0171-4DEF-B655-1817E9BBA27B}" type="sibTrans" cxnId="{35A6AD81-503A-416D-8B6A-0F68B8C05EEF}">
      <dgm:prSet/>
      <dgm:spPr/>
      <dgm:t>
        <a:bodyPr/>
        <a:lstStyle/>
        <a:p>
          <a:endParaRPr lang="es-ES" cap="small" baseline="0"/>
        </a:p>
      </dgm:t>
    </dgm:pt>
    <dgm:pt modelId="{6BD75B32-B0A8-45D6-80B4-95326AC1E8ED}">
      <dgm:prSet phldrT="[Texto]"/>
      <dgm:spPr>
        <a:solidFill>
          <a:schemeClr val="accent1">
            <a:lumMod val="20000"/>
            <a:lumOff val="80000"/>
            <a:alpha val="90000"/>
          </a:schemeClr>
        </a:solidFill>
      </dgm:spPr>
      <dgm:t>
        <a:bodyPr/>
        <a:lstStyle/>
        <a:p>
          <a:r>
            <a:rPr lang="es-MX" b="0" cap="small" baseline="0" dirty="0" smtClean="0"/>
            <a:t>Gerencia y Dirección Estratégica </a:t>
          </a:r>
          <a:r>
            <a:rPr lang="es-MX" b="0" cap="small" baseline="0" dirty="0" smtClean="0">
              <a:latin typeface="Arial" panose="020B0604020202020204" pitchFamily="34" charset="0"/>
              <a:cs typeface="Arial" panose="020B0604020202020204" pitchFamily="34" charset="0"/>
            </a:rPr>
            <a:t>(</a:t>
          </a:r>
          <a:r>
            <a:rPr lang="es-MX" b="1" cap="small" baseline="0" dirty="0" smtClean="0">
              <a:latin typeface="Arial" panose="020B0604020202020204" pitchFamily="34" charset="0"/>
              <a:cs typeface="Arial" panose="020B0604020202020204" pitchFamily="34" charset="0"/>
            </a:rPr>
            <a:t>CU055</a:t>
          </a:r>
          <a:r>
            <a:rPr lang="es-MX" b="0" cap="small" baseline="0" dirty="0" smtClean="0">
              <a:latin typeface="Arial" panose="020B0604020202020204" pitchFamily="34" charset="0"/>
              <a:cs typeface="Arial" panose="020B0604020202020204" pitchFamily="34" charset="0"/>
            </a:rPr>
            <a:t>)</a:t>
          </a:r>
          <a:endParaRPr lang="es-ES" b="0" cap="small" baseline="0" dirty="0">
            <a:latin typeface="Arial" panose="020B0604020202020204" pitchFamily="34" charset="0"/>
            <a:cs typeface="Arial" panose="020B0604020202020204" pitchFamily="34" charset="0"/>
          </a:endParaRPr>
        </a:p>
      </dgm:t>
    </dgm:pt>
    <dgm:pt modelId="{52B52134-B958-419C-9EF5-CAEEA6AF22C5}" type="parTrans" cxnId="{C3E892AC-F9C0-49FD-B268-CB5A1AD8F786}">
      <dgm:prSet/>
      <dgm:spPr/>
      <dgm:t>
        <a:bodyPr/>
        <a:lstStyle/>
        <a:p>
          <a:endParaRPr lang="es-ES" cap="small" baseline="0"/>
        </a:p>
      </dgm:t>
    </dgm:pt>
    <dgm:pt modelId="{E3D2A6D1-A061-463D-BCC5-87AA3ACEBF15}" type="sibTrans" cxnId="{C3E892AC-F9C0-49FD-B268-CB5A1AD8F786}">
      <dgm:prSet/>
      <dgm:spPr/>
      <dgm:t>
        <a:bodyPr/>
        <a:lstStyle/>
        <a:p>
          <a:endParaRPr lang="es-ES" cap="small" baseline="0"/>
        </a:p>
      </dgm:t>
    </dgm:pt>
    <dgm:pt modelId="{19E6043D-BFC2-459C-B7CF-B0A8FE58B6AE}">
      <dgm:prSet phldrT="[Texto]"/>
      <dgm:spPr>
        <a:solidFill>
          <a:srgbClr val="0E5889"/>
        </a:solidFill>
      </dgm:spPr>
      <dgm:t>
        <a:bodyPr/>
        <a:lstStyle/>
        <a:p>
          <a:r>
            <a:rPr lang="es-MX" b="1" cap="small" baseline="0" smtClean="0"/>
            <a:t>Desarrollo de Negocios</a:t>
          </a:r>
          <a:endParaRPr lang="es-ES" cap="small" baseline="0" dirty="0"/>
        </a:p>
      </dgm:t>
    </dgm:pt>
    <dgm:pt modelId="{7051972F-BB8F-45A6-90FA-4B760E9F517D}" type="parTrans" cxnId="{B1BD43DC-84E0-4E40-9E7A-BEB605D0D535}">
      <dgm:prSet/>
      <dgm:spPr/>
      <dgm:t>
        <a:bodyPr/>
        <a:lstStyle/>
        <a:p>
          <a:endParaRPr lang="es-ES" cap="small" baseline="0"/>
        </a:p>
      </dgm:t>
    </dgm:pt>
    <dgm:pt modelId="{DE2C5FAA-3A8B-4B78-BE93-F84E50491779}" type="sibTrans" cxnId="{B1BD43DC-84E0-4E40-9E7A-BEB605D0D535}">
      <dgm:prSet/>
      <dgm:spPr/>
      <dgm:t>
        <a:bodyPr/>
        <a:lstStyle/>
        <a:p>
          <a:endParaRPr lang="es-ES" cap="small" baseline="0"/>
        </a:p>
      </dgm:t>
    </dgm:pt>
    <dgm:pt modelId="{9132C891-6413-4906-9A64-CEA052672CB4}">
      <dgm:prSet phldrT="[Texto]"/>
      <dgm:spPr>
        <a:solidFill>
          <a:schemeClr val="accent1">
            <a:lumMod val="20000"/>
            <a:lumOff val="80000"/>
            <a:alpha val="90000"/>
          </a:schemeClr>
        </a:solidFill>
      </dgm:spPr>
      <dgm:t>
        <a:bodyPr/>
        <a:lstStyle/>
        <a:p>
          <a:r>
            <a:rPr lang="es-MX" cap="small" baseline="0" dirty="0" smtClean="0"/>
            <a:t>Creatividad e Innovación en  los Negocios </a:t>
          </a:r>
          <a:r>
            <a:rPr lang="es-MX" cap="small" baseline="0" dirty="0" smtClean="0">
              <a:latin typeface="Arial" panose="020B0604020202020204" pitchFamily="34" charset="0"/>
              <a:cs typeface="Arial" panose="020B0604020202020204" pitchFamily="34" charset="0"/>
            </a:rPr>
            <a:t>(</a:t>
          </a:r>
          <a:r>
            <a:rPr lang="es-MX" b="1" cap="small" baseline="0" dirty="0" smtClean="0">
              <a:latin typeface="Arial" panose="020B0604020202020204" pitchFamily="34" charset="0"/>
              <a:cs typeface="Arial" panose="020B0604020202020204" pitchFamily="34" charset="0"/>
            </a:rPr>
            <a:t>CU064</a:t>
          </a:r>
          <a:r>
            <a:rPr lang="es-MX" cap="small" baseline="0" dirty="0" smtClean="0">
              <a:latin typeface="Arial" panose="020B0604020202020204" pitchFamily="34" charset="0"/>
              <a:cs typeface="Arial" panose="020B0604020202020204" pitchFamily="34" charset="0"/>
            </a:rPr>
            <a:t>)</a:t>
          </a:r>
          <a:endParaRPr lang="es-ES" cap="small" baseline="0" dirty="0">
            <a:latin typeface="Arial" panose="020B0604020202020204" pitchFamily="34" charset="0"/>
            <a:cs typeface="Arial" panose="020B0604020202020204" pitchFamily="34" charset="0"/>
          </a:endParaRPr>
        </a:p>
      </dgm:t>
    </dgm:pt>
    <dgm:pt modelId="{165B977C-B6C5-4AD3-9E61-4E8DDB5AA36A}" type="parTrans" cxnId="{3E99B8DE-D565-49B3-8D8D-4F878DF0853E}">
      <dgm:prSet/>
      <dgm:spPr/>
      <dgm:t>
        <a:bodyPr/>
        <a:lstStyle/>
        <a:p>
          <a:endParaRPr lang="es-ES" cap="small" baseline="0"/>
        </a:p>
      </dgm:t>
    </dgm:pt>
    <dgm:pt modelId="{4C442ACE-A99C-4E96-BFFC-49CA4837D2E1}" type="sibTrans" cxnId="{3E99B8DE-D565-49B3-8D8D-4F878DF0853E}">
      <dgm:prSet/>
      <dgm:spPr/>
      <dgm:t>
        <a:bodyPr/>
        <a:lstStyle/>
        <a:p>
          <a:endParaRPr lang="es-ES" cap="small" baseline="0"/>
        </a:p>
      </dgm:t>
    </dgm:pt>
    <dgm:pt modelId="{6DFEF12E-7272-494E-88F9-C6CB3A86451F}">
      <dgm:prSet/>
      <dgm:spPr>
        <a:solidFill>
          <a:schemeClr val="accent1">
            <a:lumMod val="20000"/>
            <a:lumOff val="80000"/>
            <a:alpha val="90000"/>
          </a:schemeClr>
        </a:solidFill>
      </dgm:spPr>
      <dgm:t>
        <a:bodyPr/>
        <a:lstStyle/>
        <a:p>
          <a:r>
            <a:rPr lang="es-MX" b="0" cap="small" baseline="0" dirty="0" smtClean="0"/>
            <a:t>Presupuesto De Capital y Asignación de Recursos </a:t>
          </a:r>
          <a:r>
            <a:rPr lang="es-MX" b="0" cap="small" baseline="0" dirty="0" smtClean="0">
              <a:latin typeface="Arial" panose="020B0604020202020204" pitchFamily="34" charset="0"/>
              <a:cs typeface="Arial" panose="020B0604020202020204" pitchFamily="34" charset="0"/>
            </a:rPr>
            <a:t>(</a:t>
          </a:r>
          <a:r>
            <a:rPr lang="es-MX" b="1" cap="small" baseline="0" dirty="0" smtClean="0">
              <a:latin typeface="Arial" panose="020B0604020202020204" pitchFamily="34" charset="0"/>
              <a:cs typeface="Arial" panose="020B0604020202020204" pitchFamily="34" charset="0"/>
            </a:rPr>
            <a:t>CU068</a:t>
          </a:r>
          <a:r>
            <a:rPr lang="es-MX" b="0" cap="small" baseline="0" dirty="0" smtClean="0">
              <a:latin typeface="Arial" panose="020B0604020202020204" pitchFamily="34" charset="0"/>
              <a:cs typeface="Arial" panose="020B0604020202020204" pitchFamily="34" charset="0"/>
            </a:rPr>
            <a:t>)</a:t>
          </a:r>
          <a:endParaRPr lang="es-MX" b="0" cap="small" baseline="0" dirty="0">
            <a:latin typeface="Arial" panose="020B0604020202020204" pitchFamily="34" charset="0"/>
            <a:cs typeface="Arial" panose="020B0604020202020204" pitchFamily="34" charset="0"/>
          </a:endParaRPr>
        </a:p>
      </dgm:t>
    </dgm:pt>
    <dgm:pt modelId="{F6F08517-B9A3-48CE-98E4-7A296CAB83F5}" type="parTrans" cxnId="{A7D9963C-A30B-4F94-B38C-D969C0223026}">
      <dgm:prSet/>
      <dgm:spPr/>
      <dgm:t>
        <a:bodyPr/>
        <a:lstStyle/>
        <a:p>
          <a:endParaRPr lang="es-ES" cap="small" baseline="0"/>
        </a:p>
      </dgm:t>
    </dgm:pt>
    <dgm:pt modelId="{1A02F0A0-CEA6-411B-83AE-2F4710EA3CDA}" type="sibTrans" cxnId="{A7D9963C-A30B-4F94-B38C-D969C0223026}">
      <dgm:prSet/>
      <dgm:spPr/>
      <dgm:t>
        <a:bodyPr/>
        <a:lstStyle/>
        <a:p>
          <a:endParaRPr lang="es-ES" cap="small" baseline="0"/>
        </a:p>
      </dgm:t>
    </dgm:pt>
    <dgm:pt modelId="{44A080A6-5742-4BE8-847E-50B01765739B}">
      <dgm:prSet/>
      <dgm:spPr>
        <a:solidFill>
          <a:schemeClr val="accent1">
            <a:lumMod val="20000"/>
            <a:lumOff val="80000"/>
            <a:alpha val="90000"/>
          </a:schemeClr>
        </a:solidFill>
      </dgm:spPr>
      <dgm:t>
        <a:bodyPr/>
        <a:lstStyle/>
        <a:p>
          <a:r>
            <a:rPr lang="es-MX" b="0" cap="small" baseline="0" dirty="0" smtClean="0"/>
            <a:t>Control y Evaluación Presupuestal </a:t>
          </a:r>
          <a:r>
            <a:rPr lang="es-MX" b="0" cap="small" baseline="0" dirty="0" smtClean="0">
              <a:latin typeface="Arial" panose="020B0604020202020204" pitchFamily="34" charset="0"/>
              <a:cs typeface="Arial" panose="020B0604020202020204" pitchFamily="34" charset="0"/>
            </a:rPr>
            <a:t>(</a:t>
          </a:r>
          <a:r>
            <a:rPr lang="es-MX" b="1" cap="small" baseline="0" dirty="0" smtClean="0">
              <a:latin typeface="Arial" panose="020B0604020202020204" pitchFamily="34" charset="0"/>
              <a:cs typeface="Arial" panose="020B0604020202020204" pitchFamily="34" charset="0"/>
            </a:rPr>
            <a:t>CU069</a:t>
          </a:r>
          <a:r>
            <a:rPr lang="es-MX" b="0" cap="small" baseline="0" dirty="0" smtClean="0">
              <a:latin typeface="Arial" panose="020B0604020202020204" pitchFamily="34" charset="0"/>
              <a:cs typeface="Arial" panose="020B0604020202020204" pitchFamily="34" charset="0"/>
            </a:rPr>
            <a:t>)</a:t>
          </a:r>
          <a:endParaRPr lang="es-MX" b="0" cap="small" baseline="0" dirty="0">
            <a:latin typeface="Arial" panose="020B0604020202020204" pitchFamily="34" charset="0"/>
            <a:cs typeface="Arial" panose="020B0604020202020204" pitchFamily="34" charset="0"/>
          </a:endParaRPr>
        </a:p>
      </dgm:t>
    </dgm:pt>
    <dgm:pt modelId="{A784AAD5-166D-4752-AF8D-408D028CF3B7}" type="parTrans" cxnId="{2BCDF080-464F-42F2-8F70-82456C8288A3}">
      <dgm:prSet/>
      <dgm:spPr/>
      <dgm:t>
        <a:bodyPr/>
        <a:lstStyle/>
        <a:p>
          <a:endParaRPr lang="es-ES" cap="small" baseline="0"/>
        </a:p>
      </dgm:t>
    </dgm:pt>
    <dgm:pt modelId="{7F9DCA8D-8FF8-4C12-A955-3318FD0BDE7D}" type="sibTrans" cxnId="{2BCDF080-464F-42F2-8F70-82456C8288A3}">
      <dgm:prSet/>
      <dgm:spPr/>
      <dgm:t>
        <a:bodyPr/>
        <a:lstStyle/>
        <a:p>
          <a:endParaRPr lang="es-ES" cap="small" baseline="0"/>
        </a:p>
      </dgm:t>
    </dgm:pt>
    <dgm:pt modelId="{41997633-DF20-48DD-B758-986955A42567}">
      <dgm:prSet/>
      <dgm:spPr>
        <a:solidFill>
          <a:schemeClr val="accent1">
            <a:lumMod val="20000"/>
            <a:lumOff val="80000"/>
            <a:alpha val="90000"/>
          </a:schemeClr>
        </a:solidFill>
      </dgm:spPr>
      <dgm:t>
        <a:bodyPr/>
        <a:lstStyle/>
        <a:p>
          <a:r>
            <a:rPr lang="es-MX" b="0" cap="small" baseline="0" dirty="0" smtClean="0"/>
            <a:t>Prospectiva y Desarrollo De Escenarios (</a:t>
          </a:r>
          <a:r>
            <a:rPr lang="es-MX" b="1" cap="small" baseline="0" dirty="0" smtClean="0">
              <a:latin typeface="Arial" panose="020B0604020202020204" pitchFamily="34" charset="0"/>
              <a:cs typeface="Arial" panose="020B0604020202020204" pitchFamily="34" charset="0"/>
            </a:rPr>
            <a:t>CU056</a:t>
          </a:r>
          <a:r>
            <a:rPr lang="es-MX" b="0" cap="small" baseline="0" dirty="0" smtClean="0">
              <a:latin typeface="Arial" panose="020B0604020202020204" pitchFamily="34" charset="0"/>
              <a:cs typeface="Arial" panose="020B0604020202020204" pitchFamily="34" charset="0"/>
            </a:rPr>
            <a:t>)</a:t>
          </a:r>
        </a:p>
      </dgm:t>
    </dgm:pt>
    <dgm:pt modelId="{9B7782D1-23BA-4E13-8323-7BCB90A91551}" type="parTrans" cxnId="{1AE92710-DA2C-422D-98E5-B0B1649630B9}">
      <dgm:prSet/>
      <dgm:spPr/>
      <dgm:t>
        <a:bodyPr/>
        <a:lstStyle/>
        <a:p>
          <a:endParaRPr lang="es-ES" cap="small" baseline="0"/>
        </a:p>
      </dgm:t>
    </dgm:pt>
    <dgm:pt modelId="{8B547C8F-4E71-4989-B4ED-1CEE6B379A1A}" type="sibTrans" cxnId="{1AE92710-DA2C-422D-98E5-B0B1649630B9}">
      <dgm:prSet/>
      <dgm:spPr/>
      <dgm:t>
        <a:bodyPr/>
        <a:lstStyle/>
        <a:p>
          <a:endParaRPr lang="es-ES" cap="small" baseline="0"/>
        </a:p>
      </dgm:t>
    </dgm:pt>
    <dgm:pt modelId="{3D3C80BE-9513-4868-9054-E3A3CAF76177}">
      <dgm:prSet/>
      <dgm:spPr>
        <a:solidFill>
          <a:schemeClr val="accent1">
            <a:lumMod val="20000"/>
            <a:lumOff val="80000"/>
            <a:alpha val="90000"/>
          </a:schemeClr>
        </a:solidFill>
      </dgm:spPr>
      <dgm:t>
        <a:bodyPr/>
        <a:lstStyle/>
        <a:p>
          <a:r>
            <a:rPr lang="es-MX" b="0" cap="small" baseline="0" dirty="0" smtClean="0"/>
            <a:t>Planeación Estratégica Organizacional (</a:t>
          </a:r>
          <a:r>
            <a:rPr lang="es-MX" b="1" cap="small" baseline="0" dirty="0" smtClean="0">
              <a:latin typeface="Arial" panose="020B0604020202020204" pitchFamily="34" charset="0"/>
              <a:cs typeface="Arial" panose="020B0604020202020204" pitchFamily="34" charset="0"/>
            </a:rPr>
            <a:t>CU057</a:t>
          </a:r>
          <a:r>
            <a:rPr lang="es-MX" b="0" cap="small" baseline="0" dirty="0" smtClean="0">
              <a:latin typeface="Arial" panose="020B0604020202020204" pitchFamily="34" charset="0"/>
              <a:cs typeface="Arial" panose="020B0604020202020204" pitchFamily="34" charset="0"/>
            </a:rPr>
            <a:t>)</a:t>
          </a:r>
        </a:p>
      </dgm:t>
    </dgm:pt>
    <dgm:pt modelId="{56620E75-767A-4DEE-A3BB-AB3BABBFAB17}" type="parTrans" cxnId="{14C1001E-47C3-4B9C-B5E1-1A59A6093CC7}">
      <dgm:prSet/>
      <dgm:spPr/>
      <dgm:t>
        <a:bodyPr/>
        <a:lstStyle/>
        <a:p>
          <a:endParaRPr lang="es-ES" cap="small" baseline="0"/>
        </a:p>
      </dgm:t>
    </dgm:pt>
    <dgm:pt modelId="{DF512EF7-C911-4237-ACD4-C1D7640657E6}" type="sibTrans" cxnId="{14C1001E-47C3-4B9C-B5E1-1A59A6093CC7}">
      <dgm:prSet/>
      <dgm:spPr/>
      <dgm:t>
        <a:bodyPr/>
        <a:lstStyle/>
        <a:p>
          <a:endParaRPr lang="es-ES" cap="small" baseline="0"/>
        </a:p>
      </dgm:t>
    </dgm:pt>
    <dgm:pt modelId="{0B681C25-E888-4FE8-8E5E-B91DC78AFAF3}">
      <dgm:prSet/>
      <dgm:spPr>
        <a:solidFill>
          <a:schemeClr val="accent1">
            <a:lumMod val="20000"/>
            <a:lumOff val="80000"/>
            <a:alpha val="90000"/>
          </a:schemeClr>
        </a:solidFill>
      </dgm:spPr>
      <dgm:t>
        <a:bodyPr/>
        <a:lstStyle/>
        <a:p>
          <a:r>
            <a:rPr lang="es-ES" cap="small" baseline="0" dirty="0" smtClean="0"/>
            <a:t>Emprendimiento de Negocios </a:t>
          </a:r>
          <a:r>
            <a:rPr lang="es-ES" cap="small" baseline="0" dirty="0" smtClean="0">
              <a:latin typeface="Arial" panose="020B0604020202020204" pitchFamily="34" charset="0"/>
              <a:cs typeface="Arial" panose="020B0604020202020204" pitchFamily="34" charset="0"/>
            </a:rPr>
            <a:t>(</a:t>
          </a:r>
          <a:r>
            <a:rPr lang="es-ES" b="1" cap="small" baseline="0" dirty="0" smtClean="0">
              <a:latin typeface="Arial" panose="020B0604020202020204" pitchFamily="34" charset="0"/>
              <a:cs typeface="Arial" panose="020B0604020202020204" pitchFamily="34" charset="0"/>
            </a:rPr>
            <a:t>CU065</a:t>
          </a:r>
          <a:r>
            <a:rPr lang="es-ES" cap="small" baseline="0" dirty="0" smtClean="0">
              <a:latin typeface="Arial" panose="020B0604020202020204" pitchFamily="34" charset="0"/>
              <a:cs typeface="Arial" panose="020B0604020202020204" pitchFamily="34" charset="0"/>
            </a:rPr>
            <a:t>)</a:t>
          </a:r>
          <a:endParaRPr lang="es-ES" cap="small" baseline="0" dirty="0">
            <a:latin typeface="Arial" panose="020B0604020202020204" pitchFamily="34" charset="0"/>
            <a:cs typeface="Arial" panose="020B0604020202020204" pitchFamily="34" charset="0"/>
          </a:endParaRPr>
        </a:p>
      </dgm:t>
    </dgm:pt>
    <dgm:pt modelId="{ABE02DE6-4E56-4F8B-AC2C-DC282FFC5A93}" type="parTrans" cxnId="{D5416499-9C46-4032-BE24-45F0ADC5609A}">
      <dgm:prSet/>
      <dgm:spPr/>
      <dgm:t>
        <a:bodyPr/>
        <a:lstStyle/>
        <a:p>
          <a:endParaRPr lang="es-ES" cap="small" baseline="0"/>
        </a:p>
      </dgm:t>
    </dgm:pt>
    <dgm:pt modelId="{D6E0E540-0494-475B-BA7A-39C1B31CF387}" type="sibTrans" cxnId="{D5416499-9C46-4032-BE24-45F0ADC5609A}">
      <dgm:prSet/>
      <dgm:spPr/>
      <dgm:t>
        <a:bodyPr/>
        <a:lstStyle/>
        <a:p>
          <a:endParaRPr lang="es-ES" cap="small" baseline="0"/>
        </a:p>
      </dgm:t>
    </dgm:pt>
    <dgm:pt modelId="{E89A8C08-7F34-404D-8986-000649283A29}">
      <dgm:prSet/>
      <dgm:spPr>
        <a:solidFill>
          <a:schemeClr val="accent1">
            <a:lumMod val="20000"/>
            <a:lumOff val="80000"/>
            <a:alpha val="90000"/>
          </a:schemeClr>
        </a:solidFill>
      </dgm:spPr>
      <dgm:t>
        <a:bodyPr/>
        <a:lstStyle/>
        <a:p>
          <a:r>
            <a:rPr lang="es-ES" cap="small" baseline="0" dirty="0" smtClean="0"/>
            <a:t>Evaluación Integral de Negocios </a:t>
          </a:r>
          <a:r>
            <a:rPr lang="es-ES" cap="small" baseline="0" dirty="0" smtClean="0">
              <a:latin typeface="Arial" panose="020B0604020202020204" pitchFamily="34" charset="0"/>
              <a:cs typeface="Arial" panose="020B0604020202020204" pitchFamily="34" charset="0"/>
            </a:rPr>
            <a:t>(</a:t>
          </a:r>
          <a:r>
            <a:rPr lang="es-ES" b="1" cap="small" baseline="0" dirty="0" smtClean="0">
              <a:latin typeface="Arial" panose="020B0604020202020204" pitchFamily="34" charset="0"/>
              <a:cs typeface="Arial" panose="020B0604020202020204" pitchFamily="34" charset="0"/>
            </a:rPr>
            <a:t>CU066</a:t>
          </a:r>
          <a:r>
            <a:rPr lang="es-ES" cap="small" baseline="0" dirty="0" smtClean="0"/>
            <a:t>)</a:t>
          </a:r>
          <a:endParaRPr lang="es-ES" cap="small" baseline="0" dirty="0"/>
        </a:p>
      </dgm:t>
    </dgm:pt>
    <dgm:pt modelId="{BB6DDE1E-1CC9-4BFA-8A7C-EBB388CF72CC}" type="parTrans" cxnId="{A2273BCA-3E13-4A67-A42B-3DAE33A02E40}">
      <dgm:prSet/>
      <dgm:spPr/>
      <dgm:t>
        <a:bodyPr/>
        <a:lstStyle/>
        <a:p>
          <a:endParaRPr lang="es-ES" cap="small" baseline="0"/>
        </a:p>
      </dgm:t>
    </dgm:pt>
    <dgm:pt modelId="{EF3532F5-3E65-4C69-AC6D-9504613ED680}" type="sibTrans" cxnId="{A2273BCA-3E13-4A67-A42B-3DAE33A02E40}">
      <dgm:prSet/>
      <dgm:spPr/>
      <dgm:t>
        <a:bodyPr/>
        <a:lstStyle/>
        <a:p>
          <a:endParaRPr lang="es-ES" cap="small" baseline="0"/>
        </a:p>
      </dgm:t>
    </dgm:pt>
    <dgm:pt modelId="{897F3D16-FC4B-42BB-8FEA-58D03AD39BB1}">
      <dgm:prSet phldrT="[Texto]"/>
      <dgm:spPr>
        <a:solidFill>
          <a:srgbClr val="0E5889"/>
        </a:solidFill>
      </dgm:spPr>
      <dgm:t>
        <a:bodyPr/>
        <a:lstStyle/>
        <a:p>
          <a:r>
            <a:rPr lang="es-MX" b="1" cap="small" baseline="0" smtClean="0"/>
            <a:t>Administración de Operaciones y de la Tecnología</a:t>
          </a:r>
          <a:endParaRPr lang="es-ES" cap="small" baseline="0" dirty="0"/>
        </a:p>
      </dgm:t>
    </dgm:pt>
    <dgm:pt modelId="{F9682871-3CF3-43FE-9836-ED65347815B6}" type="parTrans" cxnId="{9E803C63-8379-43B3-B698-3B97ADD515F0}">
      <dgm:prSet/>
      <dgm:spPr/>
      <dgm:t>
        <a:bodyPr/>
        <a:lstStyle/>
        <a:p>
          <a:endParaRPr lang="es-ES" cap="small" baseline="0"/>
        </a:p>
      </dgm:t>
    </dgm:pt>
    <dgm:pt modelId="{1A554966-BB72-4B05-BAEF-7C5DE16E5658}" type="sibTrans" cxnId="{9E803C63-8379-43B3-B698-3B97ADD515F0}">
      <dgm:prSet/>
      <dgm:spPr/>
      <dgm:t>
        <a:bodyPr/>
        <a:lstStyle/>
        <a:p>
          <a:endParaRPr lang="es-ES" cap="small" baseline="0"/>
        </a:p>
      </dgm:t>
    </dgm:pt>
    <dgm:pt modelId="{14EC625E-F70C-4FCB-A5DF-1C5D5D544221}">
      <dgm:prSet phldrT="[Texto]"/>
      <dgm:spPr>
        <a:solidFill>
          <a:schemeClr val="accent1">
            <a:lumMod val="20000"/>
            <a:lumOff val="80000"/>
            <a:alpha val="90000"/>
          </a:schemeClr>
        </a:solidFill>
      </dgm:spPr>
      <dgm:t>
        <a:bodyPr/>
        <a:lstStyle/>
        <a:p>
          <a:r>
            <a:rPr lang="es-MX" b="0" cap="small" baseline="0" dirty="0" smtClean="0"/>
            <a:t>Gestión de la Tecnología  y Propiedad Industrial </a:t>
          </a:r>
          <a:r>
            <a:rPr lang="es-MX" b="0" cap="small" baseline="0" dirty="0" smtClean="0">
              <a:latin typeface="Arial" panose="020B0604020202020204" pitchFamily="34" charset="0"/>
              <a:cs typeface="Arial" panose="020B0604020202020204" pitchFamily="34" charset="0"/>
            </a:rPr>
            <a:t>(</a:t>
          </a:r>
          <a:r>
            <a:rPr lang="es-MX" b="1" cap="small" baseline="0" dirty="0" smtClean="0">
              <a:latin typeface="Arial" panose="020B0604020202020204" pitchFamily="34" charset="0"/>
              <a:cs typeface="Arial" panose="020B0604020202020204" pitchFamily="34" charset="0"/>
            </a:rPr>
            <a:t>CU061</a:t>
          </a:r>
          <a:r>
            <a:rPr lang="es-MX" b="0" cap="small" baseline="0" dirty="0" smtClean="0">
              <a:latin typeface="Arial" panose="020B0604020202020204" pitchFamily="34" charset="0"/>
              <a:cs typeface="Arial" panose="020B0604020202020204" pitchFamily="34" charset="0"/>
            </a:rPr>
            <a:t>)</a:t>
          </a:r>
          <a:endParaRPr lang="es-ES" b="1" cap="small" baseline="0" dirty="0"/>
        </a:p>
      </dgm:t>
    </dgm:pt>
    <dgm:pt modelId="{EF9977D4-411C-4A3E-BAAE-E527AB49FF7C}" type="parTrans" cxnId="{D7683D7A-2EF4-44C6-B9AF-B4069B600DC9}">
      <dgm:prSet/>
      <dgm:spPr/>
      <dgm:t>
        <a:bodyPr/>
        <a:lstStyle/>
        <a:p>
          <a:endParaRPr lang="es-ES" cap="small" baseline="0"/>
        </a:p>
      </dgm:t>
    </dgm:pt>
    <dgm:pt modelId="{540798AD-6393-423A-9263-EC5CC05D4FA4}" type="sibTrans" cxnId="{D7683D7A-2EF4-44C6-B9AF-B4069B600DC9}">
      <dgm:prSet/>
      <dgm:spPr/>
      <dgm:t>
        <a:bodyPr/>
        <a:lstStyle/>
        <a:p>
          <a:endParaRPr lang="es-ES" cap="small" baseline="0"/>
        </a:p>
      </dgm:t>
    </dgm:pt>
    <dgm:pt modelId="{C6357A82-9D92-4EAC-A9DA-BC2088D13E43}">
      <dgm:prSet phldrT="[Texto]"/>
      <dgm:spPr>
        <a:solidFill>
          <a:srgbClr val="0E5889"/>
        </a:solidFill>
      </dgm:spPr>
      <dgm:t>
        <a:bodyPr/>
        <a:lstStyle/>
        <a:p>
          <a:r>
            <a:rPr lang="es-MX" b="1" cap="small" baseline="0" smtClean="0"/>
            <a:t>Consultoría y Gestión Organizacional</a:t>
          </a:r>
          <a:endParaRPr lang="es-ES" cap="small" baseline="0" dirty="0"/>
        </a:p>
      </dgm:t>
    </dgm:pt>
    <dgm:pt modelId="{EDE935CA-23B8-4AD8-B005-28010D9ACC33}" type="parTrans" cxnId="{F1177CB4-98D0-4E0E-8006-8429F22AE213}">
      <dgm:prSet/>
      <dgm:spPr/>
      <dgm:t>
        <a:bodyPr/>
        <a:lstStyle/>
        <a:p>
          <a:endParaRPr lang="es-ES" cap="small" baseline="0"/>
        </a:p>
      </dgm:t>
    </dgm:pt>
    <dgm:pt modelId="{F5EEB36D-D8CD-4B07-9C4F-EB376DFF3CBC}" type="sibTrans" cxnId="{F1177CB4-98D0-4E0E-8006-8429F22AE213}">
      <dgm:prSet/>
      <dgm:spPr/>
      <dgm:t>
        <a:bodyPr/>
        <a:lstStyle/>
        <a:p>
          <a:endParaRPr lang="es-ES" cap="small" baseline="0"/>
        </a:p>
      </dgm:t>
    </dgm:pt>
    <dgm:pt modelId="{240BC02D-F2A5-4228-97CF-B5070AC421AF}">
      <dgm:prSet phldrT="[Texto]"/>
      <dgm:spPr>
        <a:solidFill>
          <a:schemeClr val="accent1">
            <a:lumMod val="20000"/>
            <a:lumOff val="80000"/>
            <a:alpha val="90000"/>
          </a:schemeClr>
        </a:solidFill>
      </dgm:spPr>
      <dgm:t>
        <a:bodyPr/>
        <a:lstStyle/>
        <a:p>
          <a:r>
            <a:rPr lang="es-MX" b="0" cap="small" baseline="0" dirty="0" smtClean="0"/>
            <a:t>Consultoría Organizacional </a:t>
          </a:r>
          <a:r>
            <a:rPr lang="es-MX" b="0" cap="small" baseline="0" dirty="0" smtClean="0">
              <a:latin typeface="Arial" panose="020B0604020202020204" pitchFamily="34" charset="0"/>
              <a:cs typeface="Arial" panose="020B0604020202020204" pitchFamily="34" charset="0"/>
            </a:rPr>
            <a:t>(</a:t>
          </a:r>
          <a:r>
            <a:rPr lang="es-MX" b="1" cap="small" baseline="0" dirty="0" smtClean="0">
              <a:latin typeface="Arial" panose="020B0604020202020204" pitchFamily="34" charset="0"/>
              <a:cs typeface="Arial" panose="020B0604020202020204" pitchFamily="34" charset="0"/>
            </a:rPr>
            <a:t>CU058</a:t>
          </a:r>
          <a:r>
            <a:rPr lang="es-MX" b="0" cap="small" baseline="0" dirty="0" smtClean="0">
              <a:latin typeface="Arial" panose="020B0604020202020204" pitchFamily="34" charset="0"/>
              <a:cs typeface="Arial" panose="020B0604020202020204" pitchFamily="34" charset="0"/>
            </a:rPr>
            <a:t>)</a:t>
          </a:r>
          <a:endParaRPr lang="es-ES" b="0" cap="small" baseline="0" dirty="0"/>
        </a:p>
      </dgm:t>
    </dgm:pt>
    <dgm:pt modelId="{5F6A31DC-7FE2-48DF-BF11-ACAFB07F66A8}" type="parTrans" cxnId="{B9A32888-575B-4790-A85B-95CAB22182F7}">
      <dgm:prSet/>
      <dgm:spPr/>
      <dgm:t>
        <a:bodyPr/>
        <a:lstStyle/>
        <a:p>
          <a:endParaRPr lang="es-ES" cap="small" baseline="0"/>
        </a:p>
      </dgm:t>
    </dgm:pt>
    <dgm:pt modelId="{4D7664D9-C30F-4574-A1FF-7962C8D5D318}" type="sibTrans" cxnId="{B9A32888-575B-4790-A85B-95CAB22182F7}">
      <dgm:prSet/>
      <dgm:spPr/>
      <dgm:t>
        <a:bodyPr/>
        <a:lstStyle/>
        <a:p>
          <a:endParaRPr lang="es-ES" cap="small" baseline="0"/>
        </a:p>
      </dgm:t>
    </dgm:pt>
    <dgm:pt modelId="{573DC04A-888E-41B5-9C16-566581387405}">
      <dgm:prSet/>
      <dgm:spPr>
        <a:solidFill>
          <a:schemeClr val="accent1">
            <a:lumMod val="20000"/>
            <a:lumOff val="80000"/>
            <a:alpha val="90000"/>
          </a:schemeClr>
        </a:solidFill>
      </dgm:spPr>
      <dgm:t>
        <a:bodyPr/>
        <a:lstStyle/>
        <a:p>
          <a:r>
            <a:rPr lang="es-MX" b="0" cap="small" baseline="0" dirty="0" smtClean="0"/>
            <a:t>Dirección de la Productividad </a:t>
          </a:r>
          <a:r>
            <a:rPr lang="es-MX" b="0" cap="small" baseline="0" dirty="0" smtClean="0">
              <a:latin typeface="Arial" panose="020B0604020202020204" pitchFamily="34" charset="0"/>
              <a:cs typeface="Arial" panose="020B0604020202020204" pitchFamily="34" charset="0"/>
            </a:rPr>
            <a:t>(</a:t>
          </a:r>
          <a:r>
            <a:rPr lang="es-MX" b="1" cap="small" baseline="0" dirty="0" smtClean="0">
              <a:latin typeface="Arial" panose="020B0604020202020204" pitchFamily="34" charset="0"/>
              <a:cs typeface="Arial" panose="020B0604020202020204" pitchFamily="34" charset="0"/>
            </a:rPr>
            <a:t>CU062</a:t>
          </a:r>
          <a:r>
            <a:rPr lang="es-MX" b="0" cap="small" baseline="0" dirty="0" smtClean="0">
              <a:latin typeface="Arial" panose="020B0604020202020204" pitchFamily="34" charset="0"/>
              <a:cs typeface="Arial" panose="020B0604020202020204" pitchFamily="34" charset="0"/>
            </a:rPr>
            <a:t>)</a:t>
          </a:r>
          <a:endParaRPr lang="es-MX" b="0" cap="small" baseline="0" dirty="0"/>
        </a:p>
      </dgm:t>
    </dgm:pt>
    <dgm:pt modelId="{2D333C2F-884E-482A-B089-9A1745180ADB}" type="parTrans" cxnId="{4C1C014D-64CA-431A-A82A-13A22208BA59}">
      <dgm:prSet/>
      <dgm:spPr/>
      <dgm:t>
        <a:bodyPr/>
        <a:lstStyle/>
        <a:p>
          <a:endParaRPr lang="es-ES" cap="small" baseline="0"/>
        </a:p>
      </dgm:t>
    </dgm:pt>
    <dgm:pt modelId="{D2E089B9-A191-4D66-B602-E0C9EADEAC57}" type="sibTrans" cxnId="{4C1C014D-64CA-431A-A82A-13A22208BA59}">
      <dgm:prSet/>
      <dgm:spPr/>
      <dgm:t>
        <a:bodyPr/>
        <a:lstStyle/>
        <a:p>
          <a:endParaRPr lang="es-ES" cap="small" baseline="0"/>
        </a:p>
      </dgm:t>
    </dgm:pt>
    <dgm:pt modelId="{5E9244E5-A940-44FF-AD0B-E42345207275}">
      <dgm:prSet/>
      <dgm:spPr>
        <a:solidFill>
          <a:schemeClr val="accent1">
            <a:lumMod val="20000"/>
            <a:lumOff val="80000"/>
            <a:alpha val="90000"/>
          </a:schemeClr>
        </a:solidFill>
      </dgm:spPr>
      <dgm:t>
        <a:bodyPr/>
        <a:lstStyle/>
        <a:p>
          <a:r>
            <a:rPr lang="es-MX" b="0" cap="small" baseline="0" dirty="0" smtClean="0"/>
            <a:t>Articulación Productiva Y Asociatividad </a:t>
          </a:r>
          <a:r>
            <a:rPr lang="es-MX" b="0" cap="small" baseline="0" dirty="0" smtClean="0">
              <a:latin typeface="Arial" panose="020B0604020202020204" pitchFamily="34" charset="0"/>
              <a:cs typeface="Arial" panose="020B0604020202020204" pitchFamily="34" charset="0"/>
            </a:rPr>
            <a:t>(</a:t>
          </a:r>
          <a:r>
            <a:rPr lang="es-MX" b="1" cap="small" baseline="0" dirty="0" smtClean="0">
              <a:latin typeface="Arial" panose="020B0604020202020204" pitchFamily="34" charset="0"/>
              <a:cs typeface="Arial" panose="020B0604020202020204" pitchFamily="34" charset="0"/>
            </a:rPr>
            <a:t>CU063</a:t>
          </a:r>
          <a:r>
            <a:rPr lang="es-MX" b="0" cap="small" baseline="0" dirty="0" smtClean="0">
              <a:latin typeface="Arial" panose="020B0604020202020204" pitchFamily="34" charset="0"/>
              <a:cs typeface="Arial" panose="020B0604020202020204" pitchFamily="34" charset="0"/>
            </a:rPr>
            <a:t>)</a:t>
          </a:r>
          <a:endParaRPr lang="es-MX" b="0" cap="small" baseline="0" dirty="0">
            <a:latin typeface="Arial" panose="020B0604020202020204" pitchFamily="34" charset="0"/>
            <a:cs typeface="Arial" panose="020B0604020202020204" pitchFamily="34" charset="0"/>
          </a:endParaRPr>
        </a:p>
      </dgm:t>
    </dgm:pt>
    <dgm:pt modelId="{D67529B2-9C7A-422F-A611-A8B3065B2D00}" type="parTrans" cxnId="{75129CC8-B105-4F0E-9530-02F108ECB928}">
      <dgm:prSet/>
      <dgm:spPr/>
      <dgm:t>
        <a:bodyPr/>
        <a:lstStyle/>
        <a:p>
          <a:endParaRPr lang="es-ES" cap="small" baseline="0"/>
        </a:p>
      </dgm:t>
    </dgm:pt>
    <dgm:pt modelId="{6C4EB676-D63A-4748-A8D6-07F1A05916F0}" type="sibTrans" cxnId="{75129CC8-B105-4F0E-9530-02F108ECB928}">
      <dgm:prSet/>
      <dgm:spPr/>
      <dgm:t>
        <a:bodyPr/>
        <a:lstStyle/>
        <a:p>
          <a:endParaRPr lang="es-ES" cap="small" baseline="0"/>
        </a:p>
      </dgm:t>
    </dgm:pt>
    <dgm:pt modelId="{76898CF5-7CC1-4391-A372-3C5A80971899}">
      <dgm:prSet/>
      <dgm:spPr>
        <a:solidFill>
          <a:schemeClr val="accent1">
            <a:lumMod val="20000"/>
            <a:lumOff val="80000"/>
            <a:alpha val="90000"/>
          </a:schemeClr>
        </a:solidFill>
      </dgm:spPr>
      <dgm:t>
        <a:bodyPr/>
        <a:lstStyle/>
        <a:p>
          <a:r>
            <a:rPr lang="es-MX" b="0" cap="small" baseline="0" dirty="0" smtClean="0"/>
            <a:t>Sistemas  y Procedimientos Administrativos </a:t>
          </a:r>
          <a:r>
            <a:rPr lang="es-MX" b="0" cap="small" baseline="0" dirty="0" smtClean="0">
              <a:latin typeface="Arial" panose="020B0604020202020204" pitchFamily="34" charset="0"/>
              <a:cs typeface="Arial" panose="020B0604020202020204" pitchFamily="34" charset="0"/>
            </a:rPr>
            <a:t>(</a:t>
          </a:r>
          <a:r>
            <a:rPr lang="es-MX" b="1" cap="small" baseline="0" dirty="0" smtClean="0">
              <a:latin typeface="Arial" panose="020B0604020202020204" pitchFamily="34" charset="0"/>
              <a:cs typeface="Arial" panose="020B0604020202020204" pitchFamily="34" charset="0"/>
            </a:rPr>
            <a:t>CU059</a:t>
          </a:r>
          <a:r>
            <a:rPr lang="es-MX" b="0" cap="small" baseline="0" dirty="0" smtClean="0">
              <a:latin typeface="Arial" panose="020B0604020202020204" pitchFamily="34" charset="0"/>
              <a:cs typeface="Arial" panose="020B0604020202020204" pitchFamily="34" charset="0"/>
            </a:rPr>
            <a:t>)</a:t>
          </a:r>
          <a:endParaRPr lang="es-MX" b="0" cap="small" baseline="0" dirty="0" smtClean="0"/>
        </a:p>
      </dgm:t>
    </dgm:pt>
    <dgm:pt modelId="{3D4D7FB3-8FC2-4CBF-AAA1-C58DC7B7D1FF}" type="parTrans" cxnId="{90742B4B-1429-4BAE-8A80-668B2DBF7144}">
      <dgm:prSet/>
      <dgm:spPr/>
      <dgm:t>
        <a:bodyPr/>
        <a:lstStyle/>
        <a:p>
          <a:endParaRPr lang="es-ES" cap="small" baseline="0"/>
        </a:p>
      </dgm:t>
    </dgm:pt>
    <dgm:pt modelId="{7AD68991-9203-48F0-BD71-9FFC131D35EF}" type="sibTrans" cxnId="{90742B4B-1429-4BAE-8A80-668B2DBF7144}">
      <dgm:prSet/>
      <dgm:spPr/>
      <dgm:t>
        <a:bodyPr/>
        <a:lstStyle/>
        <a:p>
          <a:endParaRPr lang="es-ES" cap="small" baseline="0"/>
        </a:p>
      </dgm:t>
    </dgm:pt>
    <dgm:pt modelId="{C1013F25-8884-41A9-805F-B3E2CF0CFD7E}">
      <dgm:prSet/>
      <dgm:spPr>
        <a:solidFill>
          <a:schemeClr val="accent1">
            <a:lumMod val="20000"/>
            <a:lumOff val="80000"/>
            <a:alpha val="90000"/>
          </a:schemeClr>
        </a:solidFill>
      </dgm:spPr>
      <dgm:t>
        <a:bodyPr/>
        <a:lstStyle/>
        <a:p>
          <a:r>
            <a:rPr lang="es-MX" b="0" cap="small" baseline="0" dirty="0" smtClean="0"/>
            <a:t>Gestión en las Organizaciones </a:t>
          </a:r>
          <a:r>
            <a:rPr lang="es-MX" b="0" cap="small" baseline="0" dirty="0" smtClean="0">
              <a:latin typeface="Arial" panose="020B0604020202020204" pitchFamily="34" charset="0"/>
              <a:cs typeface="Arial" panose="020B0604020202020204" pitchFamily="34" charset="0"/>
            </a:rPr>
            <a:t>(</a:t>
          </a:r>
          <a:r>
            <a:rPr lang="es-MX" b="1" cap="small" baseline="0" dirty="0" smtClean="0">
              <a:latin typeface="Arial" panose="020B0604020202020204" pitchFamily="34" charset="0"/>
              <a:cs typeface="Arial" panose="020B0604020202020204" pitchFamily="34" charset="0"/>
            </a:rPr>
            <a:t>CU060</a:t>
          </a:r>
          <a:r>
            <a:rPr lang="es-MX" b="0" cap="small" baseline="0" dirty="0" smtClean="0">
              <a:latin typeface="Arial" panose="020B0604020202020204" pitchFamily="34" charset="0"/>
              <a:cs typeface="Arial" panose="020B0604020202020204" pitchFamily="34" charset="0"/>
            </a:rPr>
            <a:t>)</a:t>
          </a:r>
          <a:endParaRPr lang="es-MX" b="0" cap="small" baseline="0" dirty="0" smtClean="0"/>
        </a:p>
      </dgm:t>
    </dgm:pt>
    <dgm:pt modelId="{D8A9808F-8610-4648-B247-0A9B81B0C0A3}" type="parTrans" cxnId="{351AF4FC-1D16-4A86-9035-CE1C90B84B34}">
      <dgm:prSet/>
      <dgm:spPr/>
      <dgm:t>
        <a:bodyPr/>
        <a:lstStyle/>
        <a:p>
          <a:endParaRPr lang="es-ES" cap="small" baseline="0"/>
        </a:p>
      </dgm:t>
    </dgm:pt>
    <dgm:pt modelId="{5DFF282E-7D3D-4D01-BABA-9E2E6E065EAE}" type="sibTrans" cxnId="{351AF4FC-1D16-4A86-9035-CE1C90B84B34}">
      <dgm:prSet/>
      <dgm:spPr/>
      <dgm:t>
        <a:bodyPr/>
        <a:lstStyle/>
        <a:p>
          <a:endParaRPr lang="es-ES" cap="small" baseline="0"/>
        </a:p>
      </dgm:t>
    </dgm:pt>
    <dgm:pt modelId="{A0D5ED29-6A16-4398-A718-25BFF06C0FEC}" type="pres">
      <dgm:prSet presAssocID="{3C074CE1-3A06-4124-8A54-AE0C6606B927}" presName="Name0" presStyleCnt="0">
        <dgm:presLayoutVars>
          <dgm:dir/>
          <dgm:animLvl val="lvl"/>
          <dgm:resizeHandles val="exact"/>
        </dgm:presLayoutVars>
      </dgm:prSet>
      <dgm:spPr/>
      <dgm:t>
        <a:bodyPr/>
        <a:lstStyle/>
        <a:p>
          <a:endParaRPr lang="en-US"/>
        </a:p>
      </dgm:t>
    </dgm:pt>
    <dgm:pt modelId="{E2DBB05C-F290-4C15-A891-CDEEDA7BF8FA}" type="pres">
      <dgm:prSet presAssocID="{B2FDD636-CE68-4B7B-83E0-732BA14F55CF}" presName="linNode" presStyleCnt="0"/>
      <dgm:spPr/>
    </dgm:pt>
    <dgm:pt modelId="{18A66E36-D032-49CA-BED5-05317C9A59E1}" type="pres">
      <dgm:prSet presAssocID="{B2FDD636-CE68-4B7B-83E0-732BA14F55CF}" presName="parentText" presStyleLbl="node1" presStyleIdx="0" presStyleCnt="5" custLinFactNeighborX="-4258" custLinFactNeighborY="-26892">
        <dgm:presLayoutVars>
          <dgm:chMax val="1"/>
          <dgm:bulletEnabled val="1"/>
        </dgm:presLayoutVars>
      </dgm:prSet>
      <dgm:spPr/>
      <dgm:t>
        <a:bodyPr/>
        <a:lstStyle/>
        <a:p>
          <a:endParaRPr lang="es-ES"/>
        </a:p>
      </dgm:t>
    </dgm:pt>
    <dgm:pt modelId="{1B5D6A3D-D84C-4F9A-9FBF-EE211AB3050C}" type="pres">
      <dgm:prSet presAssocID="{B2FDD636-CE68-4B7B-83E0-732BA14F55CF}" presName="descendantText" presStyleLbl="alignAccFollowNode1" presStyleIdx="0" presStyleCnt="5">
        <dgm:presLayoutVars>
          <dgm:bulletEnabled val="1"/>
        </dgm:presLayoutVars>
      </dgm:prSet>
      <dgm:spPr/>
      <dgm:t>
        <a:bodyPr/>
        <a:lstStyle/>
        <a:p>
          <a:endParaRPr lang="es-ES"/>
        </a:p>
      </dgm:t>
    </dgm:pt>
    <dgm:pt modelId="{93379FAA-1AC0-434D-9D1C-79B2A772AFEF}" type="pres">
      <dgm:prSet presAssocID="{363F6D71-1415-4077-B05C-807BB53759EF}" presName="sp" presStyleCnt="0"/>
      <dgm:spPr/>
    </dgm:pt>
    <dgm:pt modelId="{8D446E31-E5B3-421C-8DEE-0DB5919E38DA}" type="pres">
      <dgm:prSet presAssocID="{91ADC95B-D1BF-479C-B2CE-C4B284ECC3F6}" presName="linNode" presStyleCnt="0"/>
      <dgm:spPr/>
    </dgm:pt>
    <dgm:pt modelId="{DD08033E-3DFC-49A6-9112-E0074D4D6ECD}" type="pres">
      <dgm:prSet presAssocID="{91ADC95B-D1BF-479C-B2CE-C4B284ECC3F6}" presName="parentText" presStyleLbl="node1" presStyleIdx="1" presStyleCnt="5">
        <dgm:presLayoutVars>
          <dgm:chMax val="1"/>
          <dgm:bulletEnabled val="1"/>
        </dgm:presLayoutVars>
      </dgm:prSet>
      <dgm:spPr/>
      <dgm:t>
        <a:bodyPr/>
        <a:lstStyle/>
        <a:p>
          <a:endParaRPr lang="es-ES"/>
        </a:p>
      </dgm:t>
    </dgm:pt>
    <dgm:pt modelId="{AB76E144-CD3A-46BF-99D8-D08D79645019}" type="pres">
      <dgm:prSet presAssocID="{91ADC95B-D1BF-479C-B2CE-C4B284ECC3F6}" presName="descendantText" presStyleLbl="alignAccFollowNode1" presStyleIdx="1" presStyleCnt="5">
        <dgm:presLayoutVars>
          <dgm:bulletEnabled val="1"/>
        </dgm:presLayoutVars>
      </dgm:prSet>
      <dgm:spPr/>
      <dgm:t>
        <a:bodyPr/>
        <a:lstStyle/>
        <a:p>
          <a:endParaRPr lang="es-ES"/>
        </a:p>
      </dgm:t>
    </dgm:pt>
    <dgm:pt modelId="{88E6EF21-0C02-4FAC-90C8-6E5709E27836}" type="pres">
      <dgm:prSet presAssocID="{8F1350F8-0171-4DEF-B655-1817E9BBA27B}" presName="sp" presStyleCnt="0"/>
      <dgm:spPr/>
    </dgm:pt>
    <dgm:pt modelId="{90809F52-838A-427B-9186-B4179E8FACFD}" type="pres">
      <dgm:prSet presAssocID="{19E6043D-BFC2-459C-B7CF-B0A8FE58B6AE}" presName="linNode" presStyleCnt="0"/>
      <dgm:spPr/>
    </dgm:pt>
    <dgm:pt modelId="{24C8C889-B0CB-4C04-B3BE-ECC93AC5D517}" type="pres">
      <dgm:prSet presAssocID="{19E6043D-BFC2-459C-B7CF-B0A8FE58B6AE}" presName="parentText" presStyleLbl="node1" presStyleIdx="2" presStyleCnt="5">
        <dgm:presLayoutVars>
          <dgm:chMax val="1"/>
          <dgm:bulletEnabled val="1"/>
        </dgm:presLayoutVars>
      </dgm:prSet>
      <dgm:spPr/>
      <dgm:t>
        <a:bodyPr/>
        <a:lstStyle/>
        <a:p>
          <a:endParaRPr lang="es-ES"/>
        </a:p>
      </dgm:t>
    </dgm:pt>
    <dgm:pt modelId="{2D1E2ABF-C285-4F60-BBAA-E0A413C442BA}" type="pres">
      <dgm:prSet presAssocID="{19E6043D-BFC2-459C-B7CF-B0A8FE58B6AE}" presName="descendantText" presStyleLbl="alignAccFollowNode1" presStyleIdx="2" presStyleCnt="5">
        <dgm:presLayoutVars>
          <dgm:bulletEnabled val="1"/>
        </dgm:presLayoutVars>
      </dgm:prSet>
      <dgm:spPr/>
      <dgm:t>
        <a:bodyPr/>
        <a:lstStyle/>
        <a:p>
          <a:endParaRPr lang="es-ES"/>
        </a:p>
      </dgm:t>
    </dgm:pt>
    <dgm:pt modelId="{EDEC646D-8C87-4E2C-BADA-13F26CA9DC42}" type="pres">
      <dgm:prSet presAssocID="{DE2C5FAA-3A8B-4B78-BE93-F84E50491779}" presName="sp" presStyleCnt="0"/>
      <dgm:spPr/>
    </dgm:pt>
    <dgm:pt modelId="{D08BCEA0-99E8-4918-9464-1FB0BA6345F8}" type="pres">
      <dgm:prSet presAssocID="{897F3D16-FC4B-42BB-8FEA-58D03AD39BB1}" presName="linNode" presStyleCnt="0"/>
      <dgm:spPr/>
    </dgm:pt>
    <dgm:pt modelId="{3AC1825F-6D41-4DA7-9820-0AC5E88400EF}" type="pres">
      <dgm:prSet presAssocID="{897F3D16-FC4B-42BB-8FEA-58D03AD39BB1}" presName="parentText" presStyleLbl="node1" presStyleIdx="3" presStyleCnt="5">
        <dgm:presLayoutVars>
          <dgm:chMax val="1"/>
          <dgm:bulletEnabled val="1"/>
        </dgm:presLayoutVars>
      </dgm:prSet>
      <dgm:spPr/>
      <dgm:t>
        <a:bodyPr/>
        <a:lstStyle/>
        <a:p>
          <a:endParaRPr lang="es-ES"/>
        </a:p>
      </dgm:t>
    </dgm:pt>
    <dgm:pt modelId="{97548401-DA4B-4415-B28C-7F93FE8A349C}" type="pres">
      <dgm:prSet presAssocID="{897F3D16-FC4B-42BB-8FEA-58D03AD39BB1}" presName="descendantText" presStyleLbl="alignAccFollowNode1" presStyleIdx="3" presStyleCnt="5">
        <dgm:presLayoutVars>
          <dgm:bulletEnabled val="1"/>
        </dgm:presLayoutVars>
      </dgm:prSet>
      <dgm:spPr/>
      <dgm:t>
        <a:bodyPr/>
        <a:lstStyle/>
        <a:p>
          <a:endParaRPr lang="es-ES"/>
        </a:p>
      </dgm:t>
    </dgm:pt>
    <dgm:pt modelId="{E09169AB-5981-407F-A202-2AAF2240F5C5}" type="pres">
      <dgm:prSet presAssocID="{1A554966-BB72-4B05-BAEF-7C5DE16E5658}" presName="sp" presStyleCnt="0"/>
      <dgm:spPr/>
    </dgm:pt>
    <dgm:pt modelId="{9BFD4F0F-DD13-44A4-A60A-C907C70AAA9F}" type="pres">
      <dgm:prSet presAssocID="{C6357A82-9D92-4EAC-A9DA-BC2088D13E43}" presName="linNode" presStyleCnt="0"/>
      <dgm:spPr/>
    </dgm:pt>
    <dgm:pt modelId="{EC35CA92-AF42-4A04-AF5F-2AB7F2008668}" type="pres">
      <dgm:prSet presAssocID="{C6357A82-9D92-4EAC-A9DA-BC2088D13E43}" presName="parentText" presStyleLbl="node1" presStyleIdx="4" presStyleCnt="5">
        <dgm:presLayoutVars>
          <dgm:chMax val="1"/>
          <dgm:bulletEnabled val="1"/>
        </dgm:presLayoutVars>
      </dgm:prSet>
      <dgm:spPr/>
      <dgm:t>
        <a:bodyPr/>
        <a:lstStyle/>
        <a:p>
          <a:endParaRPr lang="es-ES"/>
        </a:p>
      </dgm:t>
    </dgm:pt>
    <dgm:pt modelId="{E4DE32F9-BB75-419E-8F43-A98E4838D359}" type="pres">
      <dgm:prSet presAssocID="{C6357A82-9D92-4EAC-A9DA-BC2088D13E43}" presName="descendantText" presStyleLbl="alignAccFollowNode1" presStyleIdx="4" presStyleCnt="5">
        <dgm:presLayoutVars>
          <dgm:bulletEnabled val="1"/>
        </dgm:presLayoutVars>
      </dgm:prSet>
      <dgm:spPr/>
      <dgm:t>
        <a:bodyPr/>
        <a:lstStyle/>
        <a:p>
          <a:endParaRPr lang="es-ES"/>
        </a:p>
      </dgm:t>
    </dgm:pt>
  </dgm:ptLst>
  <dgm:cxnLst>
    <dgm:cxn modelId="{B005BCE0-5FC4-405A-900C-578968B635D9}" srcId="{B2FDD636-CE68-4B7B-83E0-732BA14F55CF}" destId="{CD83A241-6E28-4F84-A9B0-05D684E22CCF}" srcOrd="0" destOrd="0" parTransId="{28191633-E6A5-4CAE-BBC9-A874E55D79BE}" sibTransId="{1C6383A6-6F56-4DE1-880D-4070E7D5D206}"/>
    <dgm:cxn modelId="{9DCCAC8D-704A-904C-A545-D3EDAF3F26D3}" type="presOf" srcId="{41997633-DF20-48DD-B758-986955A42567}" destId="{AB76E144-CD3A-46BF-99D8-D08D79645019}" srcOrd="0" destOrd="1" presId="urn:microsoft.com/office/officeart/2005/8/layout/vList5"/>
    <dgm:cxn modelId="{B9A32888-575B-4790-A85B-95CAB22182F7}" srcId="{C6357A82-9D92-4EAC-A9DA-BC2088D13E43}" destId="{240BC02D-F2A5-4228-97CF-B5070AC421AF}" srcOrd="0" destOrd="0" parTransId="{5F6A31DC-7FE2-48DF-BF11-ACAFB07F66A8}" sibTransId="{4D7664D9-C30F-4574-A1FF-7962C8D5D318}"/>
    <dgm:cxn modelId="{7A4366CD-2D85-964A-A5F8-33295E0E8324}" type="presOf" srcId="{0B681C25-E888-4FE8-8E5E-B91DC78AFAF3}" destId="{2D1E2ABF-C285-4F60-BBAA-E0A413C442BA}" srcOrd="0" destOrd="1" presId="urn:microsoft.com/office/officeart/2005/8/layout/vList5"/>
    <dgm:cxn modelId="{9E803C63-8379-43B3-B698-3B97ADD515F0}" srcId="{3C074CE1-3A06-4124-8A54-AE0C6606B927}" destId="{897F3D16-FC4B-42BB-8FEA-58D03AD39BB1}" srcOrd="3" destOrd="0" parTransId="{F9682871-3CF3-43FE-9836-ED65347815B6}" sibTransId="{1A554966-BB72-4B05-BAEF-7C5DE16E5658}"/>
    <dgm:cxn modelId="{B1BD43DC-84E0-4E40-9E7A-BEB605D0D535}" srcId="{3C074CE1-3A06-4124-8A54-AE0C6606B927}" destId="{19E6043D-BFC2-459C-B7CF-B0A8FE58B6AE}" srcOrd="2" destOrd="0" parTransId="{7051972F-BB8F-45A6-90FA-4B760E9F517D}" sibTransId="{DE2C5FAA-3A8B-4B78-BE93-F84E50491779}"/>
    <dgm:cxn modelId="{A7D9963C-A30B-4F94-B38C-D969C0223026}" srcId="{B2FDD636-CE68-4B7B-83E0-732BA14F55CF}" destId="{6DFEF12E-7272-494E-88F9-C6CB3A86451F}" srcOrd="1" destOrd="0" parTransId="{F6F08517-B9A3-48CE-98E4-7A296CAB83F5}" sibTransId="{1A02F0A0-CEA6-411B-83AE-2F4710EA3CDA}"/>
    <dgm:cxn modelId="{26B16CEE-E70E-F242-B09D-DE25042B76E8}" type="presOf" srcId="{C1013F25-8884-41A9-805F-B3E2CF0CFD7E}" destId="{E4DE32F9-BB75-419E-8F43-A98E4838D359}" srcOrd="0" destOrd="2" presId="urn:microsoft.com/office/officeart/2005/8/layout/vList5"/>
    <dgm:cxn modelId="{DD39DECF-DEDD-174C-A8E8-873454AE454F}" type="presOf" srcId="{CD83A241-6E28-4F84-A9B0-05D684E22CCF}" destId="{1B5D6A3D-D84C-4F9A-9FBF-EE211AB3050C}" srcOrd="0" destOrd="0" presId="urn:microsoft.com/office/officeart/2005/8/layout/vList5"/>
    <dgm:cxn modelId="{D1EAB8A1-A625-9848-823B-270A09B3DBDA}" type="presOf" srcId="{44A080A6-5742-4BE8-847E-50B01765739B}" destId="{1B5D6A3D-D84C-4F9A-9FBF-EE211AB3050C}" srcOrd="0" destOrd="2" presId="urn:microsoft.com/office/officeart/2005/8/layout/vList5"/>
    <dgm:cxn modelId="{D43F410A-D9FB-6247-A218-A2C73197A6F3}" type="presOf" srcId="{91ADC95B-D1BF-479C-B2CE-C4B284ECC3F6}" destId="{DD08033E-3DFC-49A6-9112-E0074D4D6ECD}" srcOrd="0" destOrd="0" presId="urn:microsoft.com/office/officeart/2005/8/layout/vList5"/>
    <dgm:cxn modelId="{FDCF1EC5-17B1-0C46-8476-CF217D06A03F}" type="presOf" srcId="{76898CF5-7CC1-4391-A372-3C5A80971899}" destId="{E4DE32F9-BB75-419E-8F43-A98E4838D359}" srcOrd="0" destOrd="1" presId="urn:microsoft.com/office/officeart/2005/8/layout/vList5"/>
    <dgm:cxn modelId="{9460D7E5-B8FD-4242-A240-F5CE3A1EAAD7}" type="presOf" srcId="{6DFEF12E-7272-494E-88F9-C6CB3A86451F}" destId="{1B5D6A3D-D84C-4F9A-9FBF-EE211AB3050C}" srcOrd="0" destOrd="1" presId="urn:microsoft.com/office/officeart/2005/8/layout/vList5"/>
    <dgm:cxn modelId="{26F8ACC4-D7A6-8843-B9F9-D243761342C2}" type="presOf" srcId="{B2FDD636-CE68-4B7B-83E0-732BA14F55CF}" destId="{18A66E36-D032-49CA-BED5-05317C9A59E1}" srcOrd="0" destOrd="0" presId="urn:microsoft.com/office/officeart/2005/8/layout/vList5"/>
    <dgm:cxn modelId="{1E0DDB36-013F-A844-A180-648446408EE2}" type="presOf" srcId="{573DC04A-888E-41B5-9C16-566581387405}" destId="{97548401-DA4B-4415-B28C-7F93FE8A349C}" srcOrd="0" destOrd="1" presId="urn:microsoft.com/office/officeart/2005/8/layout/vList5"/>
    <dgm:cxn modelId="{D5416499-9C46-4032-BE24-45F0ADC5609A}" srcId="{19E6043D-BFC2-459C-B7CF-B0A8FE58B6AE}" destId="{0B681C25-E888-4FE8-8E5E-B91DC78AFAF3}" srcOrd="1" destOrd="0" parTransId="{ABE02DE6-4E56-4F8B-AC2C-DC282FFC5A93}" sibTransId="{D6E0E540-0494-475B-BA7A-39C1B31CF387}"/>
    <dgm:cxn modelId="{F1177CB4-98D0-4E0E-8006-8429F22AE213}" srcId="{3C074CE1-3A06-4124-8A54-AE0C6606B927}" destId="{C6357A82-9D92-4EAC-A9DA-BC2088D13E43}" srcOrd="4" destOrd="0" parTransId="{EDE935CA-23B8-4AD8-B005-28010D9ACC33}" sibTransId="{F5EEB36D-D8CD-4B07-9C4F-EB376DFF3CBC}"/>
    <dgm:cxn modelId="{C00BA0EC-9A2E-2D48-87E4-C5BA461AB5B7}" type="presOf" srcId="{897F3D16-FC4B-42BB-8FEA-58D03AD39BB1}" destId="{3AC1825F-6D41-4DA7-9820-0AC5E88400EF}" srcOrd="0" destOrd="0" presId="urn:microsoft.com/office/officeart/2005/8/layout/vList5"/>
    <dgm:cxn modelId="{A2273BCA-3E13-4A67-A42B-3DAE33A02E40}" srcId="{19E6043D-BFC2-459C-B7CF-B0A8FE58B6AE}" destId="{E89A8C08-7F34-404D-8986-000649283A29}" srcOrd="2" destOrd="0" parTransId="{BB6DDE1E-1CC9-4BFA-8A7C-EBB388CF72CC}" sibTransId="{EF3532F5-3E65-4C69-AC6D-9504613ED680}"/>
    <dgm:cxn modelId="{75129CC8-B105-4F0E-9530-02F108ECB928}" srcId="{897F3D16-FC4B-42BB-8FEA-58D03AD39BB1}" destId="{5E9244E5-A940-44FF-AD0B-E42345207275}" srcOrd="2" destOrd="0" parTransId="{D67529B2-9C7A-422F-A611-A8B3065B2D00}" sibTransId="{6C4EB676-D63A-4748-A8D6-07F1A05916F0}"/>
    <dgm:cxn modelId="{90742B4B-1429-4BAE-8A80-668B2DBF7144}" srcId="{C6357A82-9D92-4EAC-A9DA-BC2088D13E43}" destId="{76898CF5-7CC1-4391-A372-3C5A80971899}" srcOrd="1" destOrd="0" parTransId="{3D4D7FB3-8FC2-4CBF-AAA1-C58DC7B7D1FF}" sibTransId="{7AD68991-9203-48F0-BD71-9FFC131D35EF}"/>
    <dgm:cxn modelId="{44C4CCE7-F77E-3040-A8D3-173F902BC071}" type="presOf" srcId="{240BC02D-F2A5-4228-97CF-B5070AC421AF}" destId="{E4DE32F9-BB75-419E-8F43-A98E4838D359}" srcOrd="0" destOrd="0" presId="urn:microsoft.com/office/officeart/2005/8/layout/vList5"/>
    <dgm:cxn modelId="{FC5E6B01-689C-574F-A3D0-91239D2EEA2B}" type="presOf" srcId="{E89A8C08-7F34-404D-8986-000649283A29}" destId="{2D1E2ABF-C285-4F60-BBAA-E0A413C442BA}" srcOrd="0" destOrd="2" presId="urn:microsoft.com/office/officeart/2005/8/layout/vList5"/>
    <dgm:cxn modelId="{3E99B8DE-D565-49B3-8D8D-4F878DF0853E}" srcId="{19E6043D-BFC2-459C-B7CF-B0A8FE58B6AE}" destId="{9132C891-6413-4906-9A64-CEA052672CB4}" srcOrd="0" destOrd="0" parTransId="{165B977C-B6C5-4AD3-9E61-4E8DDB5AA36A}" sibTransId="{4C442ACE-A99C-4E96-BFFC-49CA4837D2E1}"/>
    <dgm:cxn modelId="{D7683D7A-2EF4-44C6-B9AF-B4069B600DC9}" srcId="{897F3D16-FC4B-42BB-8FEA-58D03AD39BB1}" destId="{14EC625E-F70C-4FCB-A5DF-1C5D5D544221}" srcOrd="0" destOrd="0" parTransId="{EF9977D4-411C-4A3E-BAAE-E527AB49FF7C}" sibTransId="{540798AD-6393-423A-9263-EC5CC05D4FA4}"/>
    <dgm:cxn modelId="{351AF4FC-1D16-4A86-9035-CE1C90B84B34}" srcId="{C6357A82-9D92-4EAC-A9DA-BC2088D13E43}" destId="{C1013F25-8884-41A9-805F-B3E2CF0CFD7E}" srcOrd="2" destOrd="0" parTransId="{D8A9808F-8610-4648-B247-0A9B81B0C0A3}" sibTransId="{5DFF282E-7D3D-4D01-BABA-9E2E6E065EAE}"/>
    <dgm:cxn modelId="{BA5360DE-F313-954F-A1E9-EA35454D0523}" type="presOf" srcId="{C6357A82-9D92-4EAC-A9DA-BC2088D13E43}" destId="{EC35CA92-AF42-4A04-AF5F-2AB7F2008668}" srcOrd="0" destOrd="0" presId="urn:microsoft.com/office/officeart/2005/8/layout/vList5"/>
    <dgm:cxn modelId="{E979E49F-E2D1-E94E-A63B-8F76E225FF1D}" type="presOf" srcId="{14EC625E-F70C-4FCB-A5DF-1C5D5D544221}" destId="{97548401-DA4B-4415-B28C-7F93FE8A349C}" srcOrd="0" destOrd="0" presId="urn:microsoft.com/office/officeart/2005/8/layout/vList5"/>
    <dgm:cxn modelId="{AEE42DC3-610F-4710-851C-7D9BFDEB5008}" srcId="{3C074CE1-3A06-4124-8A54-AE0C6606B927}" destId="{B2FDD636-CE68-4B7B-83E0-732BA14F55CF}" srcOrd="0" destOrd="0" parTransId="{1B6A7F68-8433-4D73-B990-990D44F2F5C6}" sibTransId="{363F6D71-1415-4077-B05C-807BB53759EF}"/>
    <dgm:cxn modelId="{4A157AB9-0858-7B47-B69D-D3A5B2D49355}" type="presOf" srcId="{6BD75B32-B0A8-45D6-80B4-95326AC1E8ED}" destId="{AB76E144-CD3A-46BF-99D8-D08D79645019}" srcOrd="0" destOrd="0" presId="urn:microsoft.com/office/officeart/2005/8/layout/vList5"/>
    <dgm:cxn modelId="{E9FF5178-5F66-644F-8C95-D5E80638C703}" type="presOf" srcId="{3D3C80BE-9513-4868-9054-E3A3CAF76177}" destId="{AB76E144-CD3A-46BF-99D8-D08D79645019}" srcOrd="0" destOrd="2" presId="urn:microsoft.com/office/officeart/2005/8/layout/vList5"/>
    <dgm:cxn modelId="{F835AE2F-3F38-8F4A-8350-544BE73174B6}" type="presOf" srcId="{9132C891-6413-4906-9A64-CEA052672CB4}" destId="{2D1E2ABF-C285-4F60-BBAA-E0A413C442BA}" srcOrd="0" destOrd="0" presId="urn:microsoft.com/office/officeart/2005/8/layout/vList5"/>
    <dgm:cxn modelId="{35A6AD81-503A-416D-8B6A-0F68B8C05EEF}" srcId="{3C074CE1-3A06-4124-8A54-AE0C6606B927}" destId="{91ADC95B-D1BF-479C-B2CE-C4B284ECC3F6}" srcOrd="1" destOrd="0" parTransId="{FEC2BA96-21C5-45B7-8906-984625406870}" sibTransId="{8F1350F8-0171-4DEF-B655-1817E9BBA27B}"/>
    <dgm:cxn modelId="{14C1001E-47C3-4B9C-B5E1-1A59A6093CC7}" srcId="{91ADC95B-D1BF-479C-B2CE-C4B284ECC3F6}" destId="{3D3C80BE-9513-4868-9054-E3A3CAF76177}" srcOrd="2" destOrd="0" parTransId="{56620E75-767A-4DEE-A3BB-AB3BABBFAB17}" sibTransId="{DF512EF7-C911-4237-ACD4-C1D7640657E6}"/>
    <dgm:cxn modelId="{1AE92710-DA2C-422D-98E5-B0B1649630B9}" srcId="{91ADC95B-D1BF-479C-B2CE-C4B284ECC3F6}" destId="{41997633-DF20-48DD-B758-986955A42567}" srcOrd="1" destOrd="0" parTransId="{9B7782D1-23BA-4E13-8323-7BCB90A91551}" sibTransId="{8B547C8F-4E71-4989-B4ED-1CEE6B379A1A}"/>
    <dgm:cxn modelId="{EF54BF22-AE1D-274E-B3DD-CEF0D1CD5EF7}" type="presOf" srcId="{19E6043D-BFC2-459C-B7CF-B0A8FE58B6AE}" destId="{24C8C889-B0CB-4C04-B3BE-ECC93AC5D517}" srcOrd="0" destOrd="0" presId="urn:microsoft.com/office/officeart/2005/8/layout/vList5"/>
    <dgm:cxn modelId="{2BCDF080-464F-42F2-8F70-82456C8288A3}" srcId="{B2FDD636-CE68-4B7B-83E0-732BA14F55CF}" destId="{44A080A6-5742-4BE8-847E-50B01765739B}" srcOrd="2" destOrd="0" parTransId="{A784AAD5-166D-4752-AF8D-408D028CF3B7}" sibTransId="{7F9DCA8D-8FF8-4C12-A955-3318FD0BDE7D}"/>
    <dgm:cxn modelId="{C3E892AC-F9C0-49FD-B268-CB5A1AD8F786}" srcId="{91ADC95B-D1BF-479C-B2CE-C4B284ECC3F6}" destId="{6BD75B32-B0A8-45D6-80B4-95326AC1E8ED}" srcOrd="0" destOrd="0" parTransId="{52B52134-B958-419C-9EF5-CAEEA6AF22C5}" sibTransId="{E3D2A6D1-A061-463D-BCC5-87AA3ACEBF15}"/>
    <dgm:cxn modelId="{4C1C014D-64CA-431A-A82A-13A22208BA59}" srcId="{897F3D16-FC4B-42BB-8FEA-58D03AD39BB1}" destId="{573DC04A-888E-41B5-9C16-566581387405}" srcOrd="1" destOrd="0" parTransId="{2D333C2F-884E-482A-B089-9A1745180ADB}" sibTransId="{D2E089B9-A191-4D66-B602-E0C9EADEAC57}"/>
    <dgm:cxn modelId="{C7CEF7DC-4B8B-BC47-BEB3-CE9A6434540C}" type="presOf" srcId="{3C074CE1-3A06-4124-8A54-AE0C6606B927}" destId="{A0D5ED29-6A16-4398-A718-25BFF06C0FEC}" srcOrd="0" destOrd="0" presId="urn:microsoft.com/office/officeart/2005/8/layout/vList5"/>
    <dgm:cxn modelId="{83C931C7-978E-2147-9612-2535A58A1981}" type="presOf" srcId="{5E9244E5-A940-44FF-AD0B-E42345207275}" destId="{97548401-DA4B-4415-B28C-7F93FE8A349C}" srcOrd="0" destOrd="2" presId="urn:microsoft.com/office/officeart/2005/8/layout/vList5"/>
    <dgm:cxn modelId="{006C9436-A60B-4642-97AE-4A1D91C49F9E}" type="presParOf" srcId="{A0D5ED29-6A16-4398-A718-25BFF06C0FEC}" destId="{E2DBB05C-F290-4C15-A891-CDEEDA7BF8FA}" srcOrd="0" destOrd="0" presId="urn:microsoft.com/office/officeart/2005/8/layout/vList5"/>
    <dgm:cxn modelId="{9375CB29-DDBA-5345-82A2-91CC71019C1B}" type="presParOf" srcId="{E2DBB05C-F290-4C15-A891-CDEEDA7BF8FA}" destId="{18A66E36-D032-49CA-BED5-05317C9A59E1}" srcOrd="0" destOrd="0" presId="urn:microsoft.com/office/officeart/2005/8/layout/vList5"/>
    <dgm:cxn modelId="{C8CB87C9-897D-F649-B78C-533E00CE4547}" type="presParOf" srcId="{E2DBB05C-F290-4C15-A891-CDEEDA7BF8FA}" destId="{1B5D6A3D-D84C-4F9A-9FBF-EE211AB3050C}" srcOrd="1" destOrd="0" presId="urn:microsoft.com/office/officeart/2005/8/layout/vList5"/>
    <dgm:cxn modelId="{B2A71D85-D2EE-5741-AE79-0A32A09FAE08}" type="presParOf" srcId="{A0D5ED29-6A16-4398-A718-25BFF06C0FEC}" destId="{93379FAA-1AC0-434D-9D1C-79B2A772AFEF}" srcOrd="1" destOrd="0" presId="urn:microsoft.com/office/officeart/2005/8/layout/vList5"/>
    <dgm:cxn modelId="{F04BFEE4-6DA7-5246-A53C-BB07FE642FAF}" type="presParOf" srcId="{A0D5ED29-6A16-4398-A718-25BFF06C0FEC}" destId="{8D446E31-E5B3-421C-8DEE-0DB5919E38DA}" srcOrd="2" destOrd="0" presId="urn:microsoft.com/office/officeart/2005/8/layout/vList5"/>
    <dgm:cxn modelId="{05D078CA-CE0A-6441-8A60-D8201934F2E8}" type="presParOf" srcId="{8D446E31-E5B3-421C-8DEE-0DB5919E38DA}" destId="{DD08033E-3DFC-49A6-9112-E0074D4D6ECD}" srcOrd="0" destOrd="0" presId="urn:microsoft.com/office/officeart/2005/8/layout/vList5"/>
    <dgm:cxn modelId="{06C953F5-97CB-3F4C-87B8-5B5AA1DE3CAE}" type="presParOf" srcId="{8D446E31-E5B3-421C-8DEE-0DB5919E38DA}" destId="{AB76E144-CD3A-46BF-99D8-D08D79645019}" srcOrd="1" destOrd="0" presId="urn:microsoft.com/office/officeart/2005/8/layout/vList5"/>
    <dgm:cxn modelId="{445EFFE4-B4EF-FA47-889B-96187E8ADF00}" type="presParOf" srcId="{A0D5ED29-6A16-4398-A718-25BFF06C0FEC}" destId="{88E6EF21-0C02-4FAC-90C8-6E5709E27836}" srcOrd="3" destOrd="0" presId="urn:microsoft.com/office/officeart/2005/8/layout/vList5"/>
    <dgm:cxn modelId="{61DA6113-C8C3-354B-9862-A1D1462D3CE1}" type="presParOf" srcId="{A0D5ED29-6A16-4398-A718-25BFF06C0FEC}" destId="{90809F52-838A-427B-9186-B4179E8FACFD}" srcOrd="4" destOrd="0" presId="urn:microsoft.com/office/officeart/2005/8/layout/vList5"/>
    <dgm:cxn modelId="{062E3669-7842-BF4C-85A4-3DFBC9BF2381}" type="presParOf" srcId="{90809F52-838A-427B-9186-B4179E8FACFD}" destId="{24C8C889-B0CB-4C04-B3BE-ECC93AC5D517}" srcOrd="0" destOrd="0" presId="urn:microsoft.com/office/officeart/2005/8/layout/vList5"/>
    <dgm:cxn modelId="{FA389DF0-4C6B-DB46-8BD7-765A7D32185C}" type="presParOf" srcId="{90809F52-838A-427B-9186-B4179E8FACFD}" destId="{2D1E2ABF-C285-4F60-BBAA-E0A413C442BA}" srcOrd="1" destOrd="0" presId="urn:microsoft.com/office/officeart/2005/8/layout/vList5"/>
    <dgm:cxn modelId="{3962834E-5ABE-FF4E-9BD8-415FCCF7630C}" type="presParOf" srcId="{A0D5ED29-6A16-4398-A718-25BFF06C0FEC}" destId="{EDEC646D-8C87-4E2C-BADA-13F26CA9DC42}" srcOrd="5" destOrd="0" presId="urn:microsoft.com/office/officeart/2005/8/layout/vList5"/>
    <dgm:cxn modelId="{608F475B-530B-2141-9F0A-F0E3EE2F73A7}" type="presParOf" srcId="{A0D5ED29-6A16-4398-A718-25BFF06C0FEC}" destId="{D08BCEA0-99E8-4918-9464-1FB0BA6345F8}" srcOrd="6" destOrd="0" presId="urn:microsoft.com/office/officeart/2005/8/layout/vList5"/>
    <dgm:cxn modelId="{1862AEBC-6F5A-E742-84EE-CE2A84FA502A}" type="presParOf" srcId="{D08BCEA0-99E8-4918-9464-1FB0BA6345F8}" destId="{3AC1825F-6D41-4DA7-9820-0AC5E88400EF}" srcOrd="0" destOrd="0" presId="urn:microsoft.com/office/officeart/2005/8/layout/vList5"/>
    <dgm:cxn modelId="{5E22A1D1-E949-954D-9768-1BF53D9D1DA3}" type="presParOf" srcId="{D08BCEA0-99E8-4918-9464-1FB0BA6345F8}" destId="{97548401-DA4B-4415-B28C-7F93FE8A349C}" srcOrd="1" destOrd="0" presId="urn:microsoft.com/office/officeart/2005/8/layout/vList5"/>
    <dgm:cxn modelId="{2D4B7471-7064-7D4B-9DF0-86C887CF51A8}" type="presParOf" srcId="{A0D5ED29-6A16-4398-A718-25BFF06C0FEC}" destId="{E09169AB-5981-407F-A202-2AAF2240F5C5}" srcOrd="7" destOrd="0" presId="urn:microsoft.com/office/officeart/2005/8/layout/vList5"/>
    <dgm:cxn modelId="{B83448C1-D225-CE44-BC5C-5CBB32650323}" type="presParOf" srcId="{A0D5ED29-6A16-4398-A718-25BFF06C0FEC}" destId="{9BFD4F0F-DD13-44A4-A60A-C907C70AAA9F}" srcOrd="8" destOrd="0" presId="urn:microsoft.com/office/officeart/2005/8/layout/vList5"/>
    <dgm:cxn modelId="{034329DF-3241-C14D-84DB-DD99D8CE36B2}" type="presParOf" srcId="{9BFD4F0F-DD13-44A4-A60A-C907C70AAA9F}" destId="{EC35CA92-AF42-4A04-AF5F-2AB7F2008668}" srcOrd="0" destOrd="0" presId="urn:microsoft.com/office/officeart/2005/8/layout/vList5"/>
    <dgm:cxn modelId="{BFAAE5C0-7781-E34C-A844-A78AB3B8D91A}" type="presParOf" srcId="{9BFD4F0F-DD13-44A4-A60A-C907C70AAA9F}" destId="{E4DE32F9-BB75-419E-8F43-A98E4838D35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C074CE1-3A06-4124-8A54-AE0C6606B92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B2FDD636-CE68-4B7B-83E0-732BA14F55CF}">
      <dgm:prSet phldrT="[Texto]"/>
      <dgm:spPr>
        <a:solidFill>
          <a:srgbClr val="0E5889"/>
        </a:solidFill>
      </dgm:spPr>
      <dgm:t>
        <a:bodyPr/>
        <a:lstStyle/>
        <a:p>
          <a:r>
            <a:rPr lang="es-MX" b="1" cap="small" baseline="0" dirty="0" smtClean="0"/>
            <a:t>Software</a:t>
          </a:r>
          <a:endParaRPr lang="es-ES" b="1" cap="small" baseline="0" dirty="0"/>
        </a:p>
      </dgm:t>
    </dgm:pt>
    <dgm:pt modelId="{1B6A7F68-8433-4D73-B990-990D44F2F5C6}" type="parTrans" cxnId="{AEE42DC3-610F-4710-851C-7D9BFDEB5008}">
      <dgm:prSet/>
      <dgm:spPr/>
      <dgm:t>
        <a:bodyPr/>
        <a:lstStyle/>
        <a:p>
          <a:endParaRPr lang="es-ES" cap="small" baseline="0"/>
        </a:p>
      </dgm:t>
    </dgm:pt>
    <dgm:pt modelId="{363F6D71-1415-4077-B05C-807BB53759EF}" type="sibTrans" cxnId="{AEE42DC3-610F-4710-851C-7D9BFDEB5008}">
      <dgm:prSet/>
      <dgm:spPr/>
      <dgm:t>
        <a:bodyPr/>
        <a:lstStyle/>
        <a:p>
          <a:endParaRPr lang="es-ES" cap="small" baseline="0"/>
        </a:p>
      </dgm:t>
    </dgm:pt>
    <dgm:pt modelId="{CD83A241-6E28-4F84-A9B0-05D684E22CCF}">
      <dgm:prSet phldrT="[Texto]"/>
      <dgm:spPr>
        <a:solidFill>
          <a:schemeClr val="bg1">
            <a:lumMod val="95000"/>
            <a:alpha val="90000"/>
          </a:schemeClr>
        </a:solidFill>
      </dgm:spPr>
      <dgm:t>
        <a:bodyPr/>
        <a:lstStyle/>
        <a:p>
          <a:r>
            <a:rPr lang="es-ES" b="0" cap="small" baseline="0" dirty="0" smtClean="0"/>
            <a:t>Excel </a:t>
          </a:r>
          <a:r>
            <a:rPr lang="es-ES" b="0" cap="small" baseline="0" smtClean="0"/>
            <a:t>I </a:t>
          </a:r>
          <a:r>
            <a:rPr lang="es-MX" b="0" cap="small" baseline="0" smtClean="0"/>
            <a:t>(</a:t>
          </a:r>
          <a:r>
            <a:rPr lang="es-MX" b="1" cap="small" baseline="0" smtClean="0">
              <a:latin typeface="Arial" panose="020B0604020202020204" pitchFamily="34" charset="0"/>
              <a:cs typeface="Arial" panose="020B0604020202020204" pitchFamily="34" charset="0"/>
            </a:rPr>
            <a:t>CU217</a:t>
          </a:r>
          <a:r>
            <a:rPr lang="es-MX" b="0" cap="small" baseline="0" smtClean="0">
              <a:latin typeface="Arial" panose="020B0604020202020204" pitchFamily="34" charset="0"/>
              <a:cs typeface="Arial" panose="020B0604020202020204" pitchFamily="34" charset="0"/>
            </a:rPr>
            <a:t>)</a:t>
          </a:r>
          <a:endParaRPr lang="es-ES" b="0" cap="small" baseline="0" dirty="0"/>
        </a:p>
      </dgm:t>
    </dgm:pt>
    <dgm:pt modelId="{28191633-E6A5-4CAE-BBC9-A874E55D79BE}" type="parTrans" cxnId="{B005BCE0-5FC4-405A-900C-578968B635D9}">
      <dgm:prSet/>
      <dgm:spPr/>
      <dgm:t>
        <a:bodyPr/>
        <a:lstStyle/>
        <a:p>
          <a:endParaRPr lang="es-ES" cap="small" baseline="0"/>
        </a:p>
      </dgm:t>
    </dgm:pt>
    <dgm:pt modelId="{1C6383A6-6F56-4DE1-880D-4070E7D5D206}" type="sibTrans" cxnId="{B005BCE0-5FC4-405A-900C-578968B635D9}">
      <dgm:prSet/>
      <dgm:spPr/>
      <dgm:t>
        <a:bodyPr/>
        <a:lstStyle/>
        <a:p>
          <a:endParaRPr lang="es-ES" cap="small" baseline="0"/>
        </a:p>
      </dgm:t>
    </dgm:pt>
    <dgm:pt modelId="{91ADC95B-D1BF-479C-B2CE-C4B284ECC3F6}">
      <dgm:prSet phldrT="[Texto]"/>
      <dgm:spPr>
        <a:solidFill>
          <a:srgbClr val="0E5889"/>
        </a:solidFill>
      </dgm:spPr>
      <dgm:t>
        <a:bodyPr/>
        <a:lstStyle/>
        <a:p>
          <a:r>
            <a:rPr lang="es-MX" b="1" cap="small" baseline="0" dirty="0" smtClean="0">
              <a:solidFill>
                <a:schemeClr val="bg1"/>
              </a:solidFill>
            </a:rPr>
            <a:t>Comunicación Corporativa</a:t>
          </a:r>
          <a:endParaRPr lang="es-ES" cap="small" baseline="0" dirty="0"/>
        </a:p>
      </dgm:t>
    </dgm:pt>
    <dgm:pt modelId="{FEC2BA96-21C5-45B7-8906-984625406870}" type="parTrans" cxnId="{35A6AD81-503A-416D-8B6A-0F68B8C05EEF}">
      <dgm:prSet/>
      <dgm:spPr/>
      <dgm:t>
        <a:bodyPr/>
        <a:lstStyle/>
        <a:p>
          <a:endParaRPr lang="es-ES" cap="small" baseline="0"/>
        </a:p>
      </dgm:t>
    </dgm:pt>
    <dgm:pt modelId="{8F1350F8-0171-4DEF-B655-1817E9BBA27B}" type="sibTrans" cxnId="{35A6AD81-503A-416D-8B6A-0F68B8C05EEF}">
      <dgm:prSet/>
      <dgm:spPr/>
      <dgm:t>
        <a:bodyPr/>
        <a:lstStyle/>
        <a:p>
          <a:endParaRPr lang="es-ES" cap="small" baseline="0"/>
        </a:p>
      </dgm:t>
    </dgm:pt>
    <dgm:pt modelId="{6BD75B32-B0A8-45D6-80B4-95326AC1E8ED}">
      <dgm:prSet phldrT="[Texto]"/>
      <dgm:spPr>
        <a:solidFill>
          <a:schemeClr val="bg1">
            <a:lumMod val="95000"/>
            <a:alpha val="90000"/>
          </a:schemeClr>
        </a:solidFill>
      </dgm:spPr>
      <dgm:t>
        <a:bodyPr/>
        <a:lstStyle/>
        <a:p>
          <a:r>
            <a:rPr lang="es-MX" b="0" cap="small" baseline="0" dirty="0" smtClean="0"/>
            <a:t>Relaciones Publicas y Comunicación (</a:t>
          </a:r>
          <a:r>
            <a:rPr lang="es-MX" b="1" cap="small" baseline="0" dirty="0" smtClean="0">
              <a:latin typeface="Arial" panose="020B0604020202020204" pitchFamily="34" charset="0"/>
              <a:cs typeface="Arial" panose="020B0604020202020204" pitchFamily="34" charset="0"/>
            </a:rPr>
            <a:t>CU190</a:t>
          </a:r>
          <a:r>
            <a:rPr lang="es-MX" b="0" cap="small" baseline="0" dirty="0" smtClean="0">
              <a:latin typeface="Arial" panose="020B0604020202020204" pitchFamily="34" charset="0"/>
              <a:cs typeface="Arial" panose="020B0604020202020204" pitchFamily="34" charset="0"/>
            </a:rPr>
            <a:t>)</a:t>
          </a:r>
          <a:endParaRPr lang="es-ES" b="0" cap="small" baseline="0" dirty="0"/>
        </a:p>
      </dgm:t>
    </dgm:pt>
    <dgm:pt modelId="{52B52134-B958-419C-9EF5-CAEEA6AF22C5}" type="parTrans" cxnId="{C3E892AC-F9C0-49FD-B268-CB5A1AD8F786}">
      <dgm:prSet/>
      <dgm:spPr/>
      <dgm:t>
        <a:bodyPr/>
        <a:lstStyle/>
        <a:p>
          <a:endParaRPr lang="es-ES" cap="small" baseline="0"/>
        </a:p>
      </dgm:t>
    </dgm:pt>
    <dgm:pt modelId="{E3D2A6D1-A061-463D-BCC5-87AA3ACEBF15}" type="sibTrans" cxnId="{C3E892AC-F9C0-49FD-B268-CB5A1AD8F786}">
      <dgm:prSet/>
      <dgm:spPr/>
      <dgm:t>
        <a:bodyPr/>
        <a:lstStyle/>
        <a:p>
          <a:endParaRPr lang="es-ES" cap="small" baseline="0"/>
        </a:p>
      </dgm:t>
    </dgm:pt>
    <dgm:pt modelId="{19E6043D-BFC2-459C-B7CF-B0A8FE58B6AE}">
      <dgm:prSet phldrT="[Texto]"/>
      <dgm:spPr>
        <a:solidFill>
          <a:srgbClr val="0E5889"/>
        </a:solidFill>
      </dgm:spPr>
      <dgm:t>
        <a:bodyPr/>
        <a:lstStyle/>
        <a:p>
          <a:r>
            <a:rPr lang="es-MX" b="1" cap="small" baseline="0" dirty="0" smtClean="0">
              <a:solidFill>
                <a:schemeClr val="bg1"/>
              </a:solidFill>
            </a:rPr>
            <a:t>Calidad y Productividad Organizacional</a:t>
          </a:r>
          <a:endParaRPr lang="es-ES" cap="small" baseline="0" dirty="0"/>
        </a:p>
      </dgm:t>
    </dgm:pt>
    <dgm:pt modelId="{7051972F-BB8F-45A6-90FA-4B760E9F517D}" type="parTrans" cxnId="{B1BD43DC-84E0-4E40-9E7A-BEB605D0D535}">
      <dgm:prSet/>
      <dgm:spPr/>
      <dgm:t>
        <a:bodyPr/>
        <a:lstStyle/>
        <a:p>
          <a:endParaRPr lang="es-ES" cap="small" baseline="0"/>
        </a:p>
      </dgm:t>
    </dgm:pt>
    <dgm:pt modelId="{DE2C5FAA-3A8B-4B78-BE93-F84E50491779}" type="sibTrans" cxnId="{B1BD43DC-84E0-4E40-9E7A-BEB605D0D535}">
      <dgm:prSet/>
      <dgm:spPr/>
      <dgm:t>
        <a:bodyPr/>
        <a:lstStyle/>
        <a:p>
          <a:endParaRPr lang="es-ES" cap="small" baseline="0"/>
        </a:p>
      </dgm:t>
    </dgm:pt>
    <dgm:pt modelId="{6DFEF12E-7272-494E-88F9-C6CB3A86451F}">
      <dgm:prSet/>
      <dgm:spPr>
        <a:solidFill>
          <a:schemeClr val="bg1">
            <a:lumMod val="95000"/>
            <a:alpha val="90000"/>
          </a:schemeClr>
        </a:solidFill>
      </dgm:spPr>
      <dgm:t>
        <a:bodyPr/>
        <a:lstStyle/>
        <a:p>
          <a:r>
            <a:rPr lang="es-MX" b="0" cap="small" baseline="0" dirty="0" smtClean="0"/>
            <a:t>Excel Avanzado (</a:t>
          </a:r>
          <a:r>
            <a:rPr lang="es-MX" b="1" cap="small" baseline="0" dirty="0" smtClean="0">
              <a:latin typeface="Arial" panose="020B0604020202020204" pitchFamily="34" charset="0"/>
              <a:cs typeface="Arial" panose="020B0604020202020204" pitchFamily="34" charset="0"/>
            </a:rPr>
            <a:t>CU254</a:t>
          </a:r>
          <a:r>
            <a:rPr lang="es-MX" b="0" cap="small" baseline="0" dirty="0" smtClean="0">
              <a:latin typeface="Arial" panose="020B0604020202020204" pitchFamily="34" charset="0"/>
              <a:cs typeface="Arial" panose="020B0604020202020204" pitchFamily="34" charset="0"/>
            </a:rPr>
            <a:t>)</a:t>
          </a:r>
          <a:endParaRPr lang="es-MX" b="0" cap="small" baseline="0" dirty="0"/>
        </a:p>
      </dgm:t>
    </dgm:pt>
    <dgm:pt modelId="{F6F08517-B9A3-48CE-98E4-7A296CAB83F5}" type="parTrans" cxnId="{A7D9963C-A30B-4F94-B38C-D969C0223026}">
      <dgm:prSet/>
      <dgm:spPr/>
      <dgm:t>
        <a:bodyPr/>
        <a:lstStyle/>
        <a:p>
          <a:endParaRPr lang="es-ES" cap="small" baseline="0"/>
        </a:p>
      </dgm:t>
    </dgm:pt>
    <dgm:pt modelId="{1A02F0A0-CEA6-411B-83AE-2F4710EA3CDA}" type="sibTrans" cxnId="{A7D9963C-A30B-4F94-B38C-D969C0223026}">
      <dgm:prSet/>
      <dgm:spPr/>
      <dgm:t>
        <a:bodyPr/>
        <a:lstStyle/>
        <a:p>
          <a:endParaRPr lang="es-ES" cap="small" baseline="0"/>
        </a:p>
      </dgm:t>
    </dgm:pt>
    <dgm:pt modelId="{897F3D16-FC4B-42BB-8FEA-58D03AD39BB1}">
      <dgm:prSet phldrT="[Texto]"/>
      <dgm:spPr>
        <a:solidFill>
          <a:srgbClr val="0E5889"/>
        </a:solidFill>
      </dgm:spPr>
      <dgm:t>
        <a:bodyPr/>
        <a:lstStyle/>
        <a:p>
          <a:r>
            <a:rPr lang="es-MX" b="1" cap="small" baseline="0" dirty="0" smtClean="0">
              <a:solidFill>
                <a:schemeClr val="bg1"/>
              </a:solidFill>
            </a:rPr>
            <a:t>Evaluación y Financiamiento de Proyectos de Inversión</a:t>
          </a:r>
          <a:endParaRPr lang="es-ES" cap="small" baseline="0" dirty="0"/>
        </a:p>
      </dgm:t>
    </dgm:pt>
    <dgm:pt modelId="{F9682871-3CF3-43FE-9836-ED65347815B6}" type="parTrans" cxnId="{9E803C63-8379-43B3-B698-3B97ADD515F0}">
      <dgm:prSet/>
      <dgm:spPr/>
      <dgm:t>
        <a:bodyPr/>
        <a:lstStyle/>
        <a:p>
          <a:endParaRPr lang="es-ES" cap="small" baseline="0"/>
        </a:p>
      </dgm:t>
    </dgm:pt>
    <dgm:pt modelId="{1A554966-BB72-4B05-BAEF-7C5DE16E5658}" type="sibTrans" cxnId="{9E803C63-8379-43B3-B698-3B97ADD515F0}">
      <dgm:prSet/>
      <dgm:spPr/>
      <dgm:t>
        <a:bodyPr/>
        <a:lstStyle/>
        <a:p>
          <a:endParaRPr lang="es-ES" cap="small" baseline="0"/>
        </a:p>
      </dgm:t>
    </dgm:pt>
    <dgm:pt modelId="{14EC625E-F70C-4FCB-A5DF-1C5D5D544221}">
      <dgm:prSet phldrT="[Texto]"/>
      <dgm:spPr>
        <a:solidFill>
          <a:schemeClr val="bg1">
            <a:lumMod val="95000"/>
            <a:alpha val="90000"/>
          </a:schemeClr>
        </a:solidFill>
      </dgm:spPr>
      <dgm:t>
        <a:bodyPr/>
        <a:lstStyle/>
        <a:p>
          <a:r>
            <a:rPr lang="es-MX" cap="small" baseline="0" dirty="0" smtClean="0"/>
            <a:t>Diagnostico Financiero  </a:t>
          </a:r>
          <a:r>
            <a:rPr lang="es-MX" b="0" cap="small" baseline="0" dirty="0" smtClean="0"/>
            <a:t>(</a:t>
          </a:r>
          <a:r>
            <a:rPr lang="es-MX" b="1" cap="small" baseline="0" dirty="0" smtClean="0">
              <a:latin typeface="Arial" panose="020B0604020202020204" pitchFamily="34" charset="0"/>
              <a:cs typeface="Arial" panose="020B0604020202020204" pitchFamily="34" charset="0"/>
            </a:rPr>
            <a:t>CU118</a:t>
          </a:r>
          <a:r>
            <a:rPr lang="es-MX" b="0" cap="small" baseline="0" dirty="0" smtClean="0">
              <a:latin typeface="Arial" panose="020B0604020202020204" pitchFamily="34" charset="0"/>
              <a:cs typeface="Arial" panose="020B0604020202020204" pitchFamily="34" charset="0"/>
            </a:rPr>
            <a:t>)</a:t>
          </a:r>
          <a:endParaRPr lang="es-ES" b="0" cap="small" baseline="0" dirty="0"/>
        </a:p>
      </dgm:t>
    </dgm:pt>
    <dgm:pt modelId="{EF9977D4-411C-4A3E-BAAE-E527AB49FF7C}" type="parTrans" cxnId="{D7683D7A-2EF4-44C6-B9AF-B4069B600DC9}">
      <dgm:prSet/>
      <dgm:spPr/>
      <dgm:t>
        <a:bodyPr/>
        <a:lstStyle/>
        <a:p>
          <a:endParaRPr lang="es-ES" cap="small" baseline="0"/>
        </a:p>
      </dgm:t>
    </dgm:pt>
    <dgm:pt modelId="{540798AD-6393-423A-9263-EC5CC05D4FA4}" type="sibTrans" cxnId="{D7683D7A-2EF4-44C6-B9AF-B4069B600DC9}">
      <dgm:prSet/>
      <dgm:spPr/>
      <dgm:t>
        <a:bodyPr/>
        <a:lstStyle/>
        <a:p>
          <a:endParaRPr lang="es-ES" cap="small" baseline="0"/>
        </a:p>
      </dgm:t>
    </dgm:pt>
    <dgm:pt modelId="{5E9244E5-A940-44FF-AD0B-E42345207275}">
      <dgm:prSet/>
      <dgm:spPr>
        <a:solidFill>
          <a:schemeClr val="bg1">
            <a:lumMod val="95000"/>
            <a:alpha val="90000"/>
          </a:schemeClr>
        </a:solidFill>
      </dgm:spPr>
      <dgm:t>
        <a:bodyPr/>
        <a:lstStyle/>
        <a:p>
          <a:r>
            <a:rPr lang="es-MX" cap="small" baseline="0" dirty="0" smtClean="0"/>
            <a:t>Métodos para Evaluación Financiera de Proyectos </a:t>
          </a:r>
          <a:r>
            <a:rPr lang="es-MX" b="0" cap="small" baseline="0" dirty="0" smtClean="0"/>
            <a:t>(</a:t>
          </a:r>
          <a:r>
            <a:rPr lang="es-MX" b="1" cap="small" baseline="0" dirty="0" smtClean="0">
              <a:latin typeface="Arial" panose="020B0604020202020204" pitchFamily="34" charset="0"/>
              <a:cs typeface="Arial" panose="020B0604020202020204" pitchFamily="34" charset="0"/>
            </a:rPr>
            <a:t>CU237</a:t>
          </a:r>
          <a:r>
            <a:rPr lang="es-MX" b="0" cap="small" baseline="0" dirty="0" smtClean="0">
              <a:latin typeface="Arial" panose="020B0604020202020204" pitchFamily="34" charset="0"/>
              <a:cs typeface="Arial" panose="020B0604020202020204" pitchFamily="34" charset="0"/>
            </a:rPr>
            <a:t>)</a:t>
          </a:r>
          <a:endParaRPr lang="es-MX" b="0" cap="small" baseline="0" dirty="0">
            <a:latin typeface="Arial" panose="020B0604020202020204" pitchFamily="34" charset="0"/>
            <a:cs typeface="Arial" panose="020B0604020202020204" pitchFamily="34" charset="0"/>
          </a:endParaRPr>
        </a:p>
      </dgm:t>
    </dgm:pt>
    <dgm:pt modelId="{D67529B2-9C7A-422F-A611-A8B3065B2D00}" type="parTrans" cxnId="{75129CC8-B105-4F0E-9530-02F108ECB928}">
      <dgm:prSet/>
      <dgm:spPr/>
      <dgm:t>
        <a:bodyPr/>
        <a:lstStyle/>
        <a:p>
          <a:endParaRPr lang="es-ES" cap="small" baseline="0"/>
        </a:p>
      </dgm:t>
    </dgm:pt>
    <dgm:pt modelId="{6C4EB676-D63A-4748-A8D6-07F1A05916F0}" type="sibTrans" cxnId="{75129CC8-B105-4F0E-9530-02F108ECB928}">
      <dgm:prSet/>
      <dgm:spPr/>
      <dgm:t>
        <a:bodyPr/>
        <a:lstStyle/>
        <a:p>
          <a:endParaRPr lang="es-ES" cap="small" baseline="0"/>
        </a:p>
      </dgm:t>
    </dgm:pt>
    <dgm:pt modelId="{428E6C9D-6B79-442C-AAFA-1913ED6534FA}">
      <dgm:prSet/>
      <dgm:spPr>
        <a:solidFill>
          <a:schemeClr val="bg1">
            <a:lumMod val="95000"/>
            <a:alpha val="90000"/>
          </a:schemeClr>
        </a:solidFill>
      </dgm:spPr>
      <dgm:t>
        <a:bodyPr/>
        <a:lstStyle/>
        <a:p>
          <a:r>
            <a:rPr lang="es-MX" b="0" cap="small" baseline="0" dirty="0" smtClean="0"/>
            <a:t>Programación de Excel (</a:t>
          </a:r>
          <a:r>
            <a:rPr lang="es-MX" b="1" cap="small" baseline="0" dirty="0" smtClean="0">
              <a:latin typeface="Arial" panose="020B0604020202020204" pitchFamily="34" charset="0"/>
              <a:cs typeface="Arial" panose="020B0604020202020204" pitchFamily="34" charset="0"/>
            </a:rPr>
            <a:t>CU219</a:t>
          </a:r>
          <a:r>
            <a:rPr lang="es-MX" b="0" cap="small" baseline="0" dirty="0" smtClean="0">
              <a:latin typeface="Arial" panose="020B0604020202020204" pitchFamily="34" charset="0"/>
              <a:cs typeface="Arial" panose="020B0604020202020204" pitchFamily="34" charset="0"/>
            </a:rPr>
            <a:t>)</a:t>
          </a:r>
          <a:endParaRPr lang="es-MX" b="0" cap="small" baseline="0" dirty="0"/>
        </a:p>
      </dgm:t>
    </dgm:pt>
    <dgm:pt modelId="{25B5A7CA-2C7D-42FE-8C20-3370F01D8761}" type="parTrans" cxnId="{D9184FBE-737E-45F9-A88B-89A3051301AF}">
      <dgm:prSet/>
      <dgm:spPr/>
      <dgm:t>
        <a:bodyPr/>
        <a:lstStyle/>
        <a:p>
          <a:endParaRPr lang="es-ES" cap="small" baseline="0"/>
        </a:p>
      </dgm:t>
    </dgm:pt>
    <dgm:pt modelId="{FA0F0029-A102-432F-91F5-7760908F1DE8}" type="sibTrans" cxnId="{D9184FBE-737E-45F9-A88B-89A3051301AF}">
      <dgm:prSet/>
      <dgm:spPr/>
      <dgm:t>
        <a:bodyPr/>
        <a:lstStyle/>
        <a:p>
          <a:endParaRPr lang="es-ES" cap="small" baseline="0"/>
        </a:p>
      </dgm:t>
    </dgm:pt>
    <dgm:pt modelId="{38895CFD-D72F-4BAE-96C1-57EFE300F1D5}">
      <dgm:prSet phldrT="[Texto]"/>
      <dgm:spPr>
        <a:solidFill>
          <a:schemeClr val="bg1">
            <a:lumMod val="95000"/>
            <a:alpha val="90000"/>
          </a:schemeClr>
        </a:solidFill>
      </dgm:spPr>
      <dgm:t>
        <a:bodyPr/>
        <a:lstStyle/>
        <a:p>
          <a:r>
            <a:rPr lang="es-MX" cap="small" baseline="0" dirty="0" smtClean="0"/>
            <a:t>Administración  de la Comunicación de Crisis </a:t>
          </a:r>
          <a:r>
            <a:rPr lang="es-MX" b="0" cap="small" baseline="0" dirty="0" smtClean="0"/>
            <a:t>(</a:t>
          </a:r>
          <a:r>
            <a:rPr lang="es-MX" b="1" cap="small" baseline="0" dirty="0" smtClean="0">
              <a:latin typeface="Arial" panose="020B0604020202020204" pitchFamily="34" charset="0"/>
              <a:cs typeface="Arial" panose="020B0604020202020204" pitchFamily="34" charset="0"/>
            </a:rPr>
            <a:t>CU191</a:t>
          </a:r>
          <a:r>
            <a:rPr lang="es-MX" b="0" cap="small" baseline="0" dirty="0" smtClean="0">
              <a:latin typeface="Arial" panose="020B0604020202020204" pitchFamily="34" charset="0"/>
              <a:cs typeface="Arial" panose="020B0604020202020204" pitchFamily="34" charset="0"/>
            </a:rPr>
            <a:t>)</a:t>
          </a:r>
          <a:endParaRPr lang="es-ES" b="0" cap="small" baseline="0" dirty="0"/>
        </a:p>
      </dgm:t>
    </dgm:pt>
    <dgm:pt modelId="{9439006E-9022-421D-A7F2-51595CF6791F}" type="parTrans" cxnId="{400F9E09-4ED8-4B5A-9F08-E3E428EA89BD}">
      <dgm:prSet/>
      <dgm:spPr/>
      <dgm:t>
        <a:bodyPr/>
        <a:lstStyle/>
        <a:p>
          <a:endParaRPr lang="es-ES" cap="small" baseline="0"/>
        </a:p>
      </dgm:t>
    </dgm:pt>
    <dgm:pt modelId="{E54AC7C0-BA41-4141-A1BD-F4D816017C79}" type="sibTrans" cxnId="{400F9E09-4ED8-4B5A-9F08-E3E428EA89BD}">
      <dgm:prSet/>
      <dgm:spPr/>
      <dgm:t>
        <a:bodyPr/>
        <a:lstStyle/>
        <a:p>
          <a:endParaRPr lang="es-ES" cap="small" baseline="0"/>
        </a:p>
      </dgm:t>
    </dgm:pt>
    <dgm:pt modelId="{AA46B3A4-234E-4BF1-B1FD-40A20B091C90}">
      <dgm:prSet phldrT="[Texto]"/>
      <dgm:spPr>
        <a:solidFill>
          <a:schemeClr val="bg1">
            <a:lumMod val="95000"/>
            <a:alpha val="90000"/>
          </a:schemeClr>
        </a:solidFill>
      </dgm:spPr>
      <dgm:t>
        <a:bodyPr/>
        <a:lstStyle/>
        <a:p>
          <a:r>
            <a:rPr lang="es-MX" cap="small" baseline="0" dirty="0" smtClean="0"/>
            <a:t>Plan de Relaciones Publicas y Comunicación Integral </a:t>
          </a:r>
          <a:r>
            <a:rPr lang="es-MX" b="0" cap="small" baseline="0" dirty="0" smtClean="0"/>
            <a:t>(</a:t>
          </a:r>
          <a:r>
            <a:rPr lang="es-MX" b="1" cap="small" baseline="0" dirty="0" smtClean="0">
              <a:latin typeface="Arial" panose="020B0604020202020204" pitchFamily="34" charset="0"/>
              <a:cs typeface="Arial" panose="020B0604020202020204" pitchFamily="34" charset="0"/>
            </a:rPr>
            <a:t>CU246</a:t>
          </a:r>
          <a:r>
            <a:rPr lang="es-MX" b="0" cap="small" baseline="0" dirty="0" smtClean="0">
              <a:latin typeface="Arial" panose="020B0604020202020204" pitchFamily="34" charset="0"/>
              <a:cs typeface="Arial" panose="020B0604020202020204" pitchFamily="34" charset="0"/>
            </a:rPr>
            <a:t>)</a:t>
          </a:r>
          <a:endParaRPr lang="es-ES" b="0" cap="small" baseline="0" dirty="0"/>
        </a:p>
      </dgm:t>
    </dgm:pt>
    <dgm:pt modelId="{15153D3A-7B38-4D0B-B321-77DF49E0F54C}" type="parTrans" cxnId="{33DA832B-991D-434B-B1BE-434AB8044C7D}">
      <dgm:prSet/>
      <dgm:spPr/>
      <dgm:t>
        <a:bodyPr/>
        <a:lstStyle/>
        <a:p>
          <a:endParaRPr lang="es-ES" cap="small" baseline="0"/>
        </a:p>
      </dgm:t>
    </dgm:pt>
    <dgm:pt modelId="{6BBD21E7-779D-42E5-9B04-3F24A0955FD9}" type="sibTrans" cxnId="{33DA832B-991D-434B-B1BE-434AB8044C7D}">
      <dgm:prSet/>
      <dgm:spPr/>
      <dgm:t>
        <a:bodyPr/>
        <a:lstStyle/>
        <a:p>
          <a:endParaRPr lang="es-ES" cap="small" baseline="0"/>
        </a:p>
      </dgm:t>
    </dgm:pt>
    <dgm:pt modelId="{E89A8C08-7F34-404D-8986-000649283A29}">
      <dgm:prSet/>
      <dgm:spPr>
        <a:solidFill>
          <a:schemeClr val="bg1">
            <a:lumMod val="95000"/>
            <a:alpha val="90000"/>
          </a:schemeClr>
        </a:solidFill>
      </dgm:spPr>
      <dgm:t>
        <a:bodyPr/>
        <a:lstStyle/>
        <a:p>
          <a:r>
            <a:rPr lang="es-MX" cap="small" baseline="0" dirty="0" smtClean="0"/>
            <a:t>Mejora Continua y Procesos de Cambio </a:t>
          </a:r>
          <a:r>
            <a:rPr lang="es-MX" b="0" cap="small" baseline="0" dirty="0" smtClean="0"/>
            <a:t>(</a:t>
          </a:r>
          <a:r>
            <a:rPr lang="es-MX" b="1" cap="small" baseline="0" dirty="0" smtClean="0">
              <a:latin typeface="Arial" panose="020B0604020202020204" pitchFamily="34" charset="0"/>
              <a:cs typeface="Arial" panose="020B0604020202020204" pitchFamily="34" charset="0"/>
            </a:rPr>
            <a:t>CU242</a:t>
          </a:r>
          <a:r>
            <a:rPr lang="es-MX" b="0" cap="small" baseline="0" dirty="0" smtClean="0">
              <a:latin typeface="Arial" panose="020B0604020202020204" pitchFamily="34" charset="0"/>
              <a:cs typeface="Arial" panose="020B0604020202020204" pitchFamily="34" charset="0"/>
            </a:rPr>
            <a:t>)</a:t>
          </a:r>
          <a:endParaRPr lang="es-ES" cap="small" baseline="0" dirty="0"/>
        </a:p>
      </dgm:t>
    </dgm:pt>
    <dgm:pt modelId="{EF3532F5-3E65-4C69-AC6D-9504613ED680}" type="sibTrans" cxnId="{A2273BCA-3E13-4A67-A42B-3DAE33A02E40}">
      <dgm:prSet/>
      <dgm:spPr/>
      <dgm:t>
        <a:bodyPr/>
        <a:lstStyle/>
        <a:p>
          <a:endParaRPr lang="es-ES" cap="small" baseline="0"/>
        </a:p>
      </dgm:t>
    </dgm:pt>
    <dgm:pt modelId="{BB6DDE1E-1CC9-4BFA-8A7C-EBB388CF72CC}" type="parTrans" cxnId="{A2273BCA-3E13-4A67-A42B-3DAE33A02E40}">
      <dgm:prSet/>
      <dgm:spPr/>
      <dgm:t>
        <a:bodyPr/>
        <a:lstStyle/>
        <a:p>
          <a:endParaRPr lang="es-ES" cap="small" baseline="0"/>
        </a:p>
      </dgm:t>
    </dgm:pt>
    <dgm:pt modelId="{0B681C25-E888-4FE8-8E5E-B91DC78AFAF3}">
      <dgm:prSet/>
      <dgm:spPr>
        <a:solidFill>
          <a:schemeClr val="bg1">
            <a:lumMod val="95000"/>
            <a:alpha val="90000"/>
          </a:schemeClr>
        </a:solidFill>
      </dgm:spPr>
      <dgm:t>
        <a:bodyPr/>
        <a:lstStyle/>
        <a:p>
          <a:r>
            <a:rPr lang="es-MX" cap="small" baseline="0" dirty="0" smtClean="0"/>
            <a:t>Productividad y Competitividad </a:t>
          </a:r>
          <a:r>
            <a:rPr lang="es-MX" b="0" cap="small" baseline="0" dirty="0" smtClean="0"/>
            <a:t>(</a:t>
          </a:r>
          <a:r>
            <a:rPr lang="es-MX" b="1" cap="small" baseline="0" dirty="0" smtClean="0">
              <a:latin typeface="Arial" panose="020B0604020202020204" pitchFamily="34" charset="0"/>
              <a:cs typeface="Arial" panose="020B0604020202020204" pitchFamily="34" charset="0"/>
            </a:rPr>
            <a:t>CU149</a:t>
          </a:r>
          <a:r>
            <a:rPr lang="es-MX" b="0" cap="small" baseline="0" dirty="0" smtClean="0">
              <a:latin typeface="Arial" panose="020B0604020202020204" pitchFamily="34" charset="0"/>
              <a:cs typeface="Arial" panose="020B0604020202020204" pitchFamily="34" charset="0"/>
            </a:rPr>
            <a:t>)</a:t>
          </a:r>
          <a:endParaRPr lang="es-ES" cap="small" baseline="0" dirty="0"/>
        </a:p>
      </dgm:t>
    </dgm:pt>
    <dgm:pt modelId="{D6E0E540-0494-475B-BA7A-39C1B31CF387}" type="sibTrans" cxnId="{D5416499-9C46-4032-BE24-45F0ADC5609A}">
      <dgm:prSet/>
      <dgm:spPr/>
      <dgm:t>
        <a:bodyPr/>
        <a:lstStyle/>
        <a:p>
          <a:endParaRPr lang="es-ES" cap="small" baseline="0"/>
        </a:p>
      </dgm:t>
    </dgm:pt>
    <dgm:pt modelId="{ABE02DE6-4E56-4F8B-AC2C-DC282FFC5A93}" type="parTrans" cxnId="{D5416499-9C46-4032-BE24-45F0ADC5609A}">
      <dgm:prSet/>
      <dgm:spPr/>
      <dgm:t>
        <a:bodyPr/>
        <a:lstStyle/>
        <a:p>
          <a:endParaRPr lang="es-ES" cap="small" baseline="0"/>
        </a:p>
      </dgm:t>
    </dgm:pt>
    <dgm:pt modelId="{9132C891-6413-4906-9A64-CEA052672CB4}">
      <dgm:prSet phldrT="[Texto]"/>
      <dgm:spPr>
        <a:solidFill>
          <a:schemeClr val="bg1">
            <a:lumMod val="95000"/>
            <a:alpha val="90000"/>
          </a:schemeClr>
        </a:solidFill>
      </dgm:spPr>
      <dgm:t>
        <a:bodyPr/>
        <a:lstStyle/>
        <a:p>
          <a:r>
            <a:rPr lang="es-MX" cap="small" baseline="0" dirty="0" smtClean="0"/>
            <a:t>Procesos de Certificación </a:t>
          </a:r>
          <a:r>
            <a:rPr lang="es-MX" b="0" cap="small" baseline="0" dirty="0" smtClean="0"/>
            <a:t>(</a:t>
          </a:r>
          <a:r>
            <a:rPr lang="es-MX" b="1" cap="small" baseline="0" dirty="0" smtClean="0">
              <a:latin typeface="Arial" panose="020B0604020202020204" pitchFamily="34" charset="0"/>
              <a:cs typeface="Arial" panose="020B0604020202020204" pitchFamily="34" charset="0"/>
            </a:rPr>
            <a:t>CU148</a:t>
          </a:r>
          <a:r>
            <a:rPr lang="es-MX" b="0" cap="small" baseline="0" dirty="0" smtClean="0">
              <a:latin typeface="Arial" panose="020B0604020202020204" pitchFamily="34" charset="0"/>
              <a:cs typeface="Arial" panose="020B0604020202020204" pitchFamily="34" charset="0"/>
            </a:rPr>
            <a:t>)</a:t>
          </a:r>
          <a:endParaRPr lang="es-ES" cap="small" baseline="0" dirty="0">
            <a:latin typeface="Arial" panose="020B0604020202020204" pitchFamily="34" charset="0"/>
            <a:cs typeface="Arial" panose="020B0604020202020204" pitchFamily="34" charset="0"/>
          </a:endParaRPr>
        </a:p>
      </dgm:t>
    </dgm:pt>
    <dgm:pt modelId="{4C442ACE-A99C-4E96-BFFC-49CA4837D2E1}" type="sibTrans" cxnId="{3E99B8DE-D565-49B3-8D8D-4F878DF0853E}">
      <dgm:prSet/>
      <dgm:spPr/>
      <dgm:t>
        <a:bodyPr/>
        <a:lstStyle/>
        <a:p>
          <a:endParaRPr lang="es-ES" cap="small" baseline="0"/>
        </a:p>
      </dgm:t>
    </dgm:pt>
    <dgm:pt modelId="{165B977C-B6C5-4AD3-9E61-4E8DDB5AA36A}" type="parTrans" cxnId="{3E99B8DE-D565-49B3-8D8D-4F878DF0853E}">
      <dgm:prSet/>
      <dgm:spPr/>
      <dgm:t>
        <a:bodyPr/>
        <a:lstStyle/>
        <a:p>
          <a:endParaRPr lang="es-ES" cap="small" baseline="0"/>
        </a:p>
      </dgm:t>
    </dgm:pt>
    <dgm:pt modelId="{324CC74C-149F-45FA-BF0A-010C5E61324D}">
      <dgm:prSet phldrT="[Texto]"/>
      <dgm:spPr>
        <a:solidFill>
          <a:schemeClr val="bg1">
            <a:lumMod val="95000"/>
            <a:alpha val="90000"/>
          </a:schemeClr>
        </a:solidFill>
      </dgm:spPr>
      <dgm:t>
        <a:bodyPr/>
        <a:lstStyle/>
        <a:p>
          <a:r>
            <a:rPr lang="es-MX" cap="small" baseline="0" dirty="0" smtClean="0"/>
            <a:t>Planeación Financiera </a:t>
          </a:r>
          <a:r>
            <a:rPr lang="es-MX" b="0" cap="small" baseline="0" dirty="0" smtClean="0"/>
            <a:t>(</a:t>
          </a:r>
          <a:r>
            <a:rPr lang="es-MX" b="1" cap="small" baseline="0" dirty="0" smtClean="0">
              <a:latin typeface="Arial" panose="020B0604020202020204" pitchFamily="34" charset="0"/>
              <a:cs typeface="Arial" panose="020B0604020202020204" pitchFamily="34" charset="0"/>
            </a:rPr>
            <a:t>CU119</a:t>
          </a:r>
          <a:r>
            <a:rPr lang="es-MX" b="0" cap="small" baseline="0" dirty="0" smtClean="0">
              <a:latin typeface="Arial" panose="020B0604020202020204" pitchFamily="34" charset="0"/>
              <a:cs typeface="Arial" panose="020B0604020202020204" pitchFamily="34" charset="0"/>
            </a:rPr>
            <a:t>)</a:t>
          </a:r>
          <a:endParaRPr lang="es-ES" b="0" cap="small" baseline="0" dirty="0"/>
        </a:p>
      </dgm:t>
    </dgm:pt>
    <dgm:pt modelId="{67598A63-3E34-4407-B9DE-7CB3BDDF5EC0}" type="parTrans" cxnId="{16B031F4-EEA3-4A63-A1ED-57A44A969D91}">
      <dgm:prSet/>
      <dgm:spPr/>
      <dgm:t>
        <a:bodyPr/>
        <a:lstStyle/>
        <a:p>
          <a:endParaRPr lang="en-US" cap="small" baseline="0"/>
        </a:p>
      </dgm:t>
    </dgm:pt>
    <dgm:pt modelId="{345F74F2-A80B-4467-B71A-1B878BE47CDD}" type="sibTrans" cxnId="{16B031F4-EEA3-4A63-A1ED-57A44A969D91}">
      <dgm:prSet/>
      <dgm:spPr/>
      <dgm:t>
        <a:bodyPr/>
        <a:lstStyle/>
        <a:p>
          <a:endParaRPr lang="en-US" cap="small" baseline="0"/>
        </a:p>
      </dgm:t>
    </dgm:pt>
    <dgm:pt modelId="{A0D5ED29-6A16-4398-A718-25BFF06C0FEC}" type="pres">
      <dgm:prSet presAssocID="{3C074CE1-3A06-4124-8A54-AE0C6606B927}" presName="Name0" presStyleCnt="0">
        <dgm:presLayoutVars>
          <dgm:dir/>
          <dgm:animLvl val="lvl"/>
          <dgm:resizeHandles val="exact"/>
        </dgm:presLayoutVars>
      </dgm:prSet>
      <dgm:spPr/>
      <dgm:t>
        <a:bodyPr/>
        <a:lstStyle/>
        <a:p>
          <a:endParaRPr lang="en-US"/>
        </a:p>
      </dgm:t>
    </dgm:pt>
    <dgm:pt modelId="{E2DBB05C-F290-4C15-A891-CDEEDA7BF8FA}" type="pres">
      <dgm:prSet presAssocID="{B2FDD636-CE68-4B7B-83E0-732BA14F55CF}" presName="linNode" presStyleCnt="0"/>
      <dgm:spPr/>
    </dgm:pt>
    <dgm:pt modelId="{18A66E36-D032-49CA-BED5-05317C9A59E1}" type="pres">
      <dgm:prSet presAssocID="{B2FDD636-CE68-4B7B-83E0-732BA14F55CF}" presName="parentText" presStyleLbl="node1" presStyleIdx="0" presStyleCnt="4">
        <dgm:presLayoutVars>
          <dgm:chMax val="1"/>
          <dgm:bulletEnabled val="1"/>
        </dgm:presLayoutVars>
      </dgm:prSet>
      <dgm:spPr/>
      <dgm:t>
        <a:bodyPr/>
        <a:lstStyle/>
        <a:p>
          <a:endParaRPr lang="es-ES"/>
        </a:p>
      </dgm:t>
    </dgm:pt>
    <dgm:pt modelId="{1B5D6A3D-D84C-4F9A-9FBF-EE211AB3050C}" type="pres">
      <dgm:prSet presAssocID="{B2FDD636-CE68-4B7B-83E0-732BA14F55CF}" presName="descendantText" presStyleLbl="alignAccFollowNode1" presStyleIdx="0" presStyleCnt="4">
        <dgm:presLayoutVars>
          <dgm:bulletEnabled val="1"/>
        </dgm:presLayoutVars>
      </dgm:prSet>
      <dgm:spPr/>
      <dgm:t>
        <a:bodyPr/>
        <a:lstStyle/>
        <a:p>
          <a:endParaRPr lang="es-ES"/>
        </a:p>
      </dgm:t>
    </dgm:pt>
    <dgm:pt modelId="{93379FAA-1AC0-434D-9D1C-79B2A772AFEF}" type="pres">
      <dgm:prSet presAssocID="{363F6D71-1415-4077-B05C-807BB53759EF}" presName="sp" presStyleCnt="0"/>
      <dgm:spPr/>
    </dgm:pt>
    <dgm:pt modelId="{8D446E31-E5B3-421C-8DEE-0DB5919E38DA}" type="pres">
      <dgm:prSet presAssocID="{91ADC95B-D1BF-479C-B2CE-C4B284ECC3F6}" presName="linNode" presStyleCnt="0"/>
      <dgm:spPr/>
    </dgm:pt>
    <dgm:pt modelId="{DD08033E-3DFC-49A6-9112-E0074D4D6ECD}" type="pres">
      <dgm:prSet presAssocID="{91ADC95B-D1BF-479C-B2CE-C4B284ECC3F6}" presName="parentText" presStyleLbl="node1" presStyleIdx="1" presStyleCnt="4">
        <dgm:presLayoutVars>
          <dgm:chMax val="1"/>
          <dgm:bulletEnabled val="1"/>
        </dgm:presLayoutVars>
      </dgm:prSet>
      <dgm:spPr/>
      <dgm:t>
        <a:bodyPr/>
        <a:lstStyle/>
        <a:p>
          <a:endParaRPr lang="es-ES"/>
        </a:p>
      </dgm:t>
    </dgm:pt>
    <dgm:pt modelId="{AB76E144-CD3A-46BF-99D8-D08D79645019}" type="pres">
      <dgm:prSet presAssocID="{91ADC95B-D1BF-479C-B2CE-C4B284ECC3F6}" presName="descendantText" presStyleLbl="alignAccFollowNode1" presStyleIdx="1" presStyleCnt="4">
        <dgm:presLayoutVars>
          <dgm:bulletEnabled val="1"/>
        </dgm:presLayoutVars>
      </dgm:prSet>
      <dgm:spPr/>
      <dgm:t>
        <a:bodyPr/>
        <a:lstStyle/>
        <a:p>
          <a:endParaRPr lang="es-ES"/>
        </a:p>
      </dgm:t>
    </dgm:pt>
    <dgm:pt modelId="{88E6EF21-0C02-4FAC-90C8-6E5709E27836}" type="pres">
      <dgm:prSet presAssocID="{8F1350F8-0171-4DEF-B655-1817E9BBA27B}" presName="sp" presStyleCnt="0"/>
      <dgm:spPr/>
    </dgm:pt>
    <dgm:pt modelId="{90809F52-838A-427B-9186-B4179E8FACFD}" type="pres">
      <dgm:prSet presAssocID="{19E6043D-BFC2-459C-B7CF-B0A8FE58B6AE}" presName="linNode" presStyleCnt="0"/>
      <dgm:spPr/>
    </dgm:pt>
    <dgm:pt modelId="{24C8C889-B0CB-4C04-B3BE-ECC93AC5D517}" type="pres">
      <dgm:prSet presAssocID="{19E6043D-BFC2-459C-B7CF-B0A8FE58B6AE}" presName="parentText" presStyleLbl="node1" presStyleIdx="2" presStyleCnt="4">
        <dgm:presLayoutVars>
          <dgm:chMax val="1"/>
          <dgm:bulletEnabled val="1"/>
        </dgm:presLayoutVars>
      </dgm:prSet>
      <dgm:spPr/>
      <dgm:t>
        <a:bodyPr/>
        <a:lstStyle/>
        <a:p>
          <a:endParaRPr lang="es-ES"/>
        </a:p>
      </dgm:t>
    </dgm:pt>
    <dgm:pt modelId="{2D1E2ABF-C285-4F60-BBAA-E0A413C442BA}" type="pres">
      <dgm:prSet presAssocID="{19E6043D-BFC2-459C-B7CF-B0A8FE58B6AE}" presName="descendantText" presStyleLbl="alignAccFollowNode1" presStyleIdx="2" presStyleCnt="4">
        <dgm:presLayoutVars>
          <dgm:bulletEnabled val="1"/>
        </dgm:presLayoutVars>
      </dgm:prSet>
      <dgm:spPr/>
      <dgm:t>
        <a:bodyPr/>
        <a:lstStyle/>
        <a:p>
          <a:endParaRPr lang="es-ES"/>
        </a:p>
      </dgm:t>
    </dgm:pt>
    <dgm:pt modelId="{EDEC646D-8C87-4E2C-BADA-13F26CA9DC42}" type="pres">
      <dgm:prSet presAssocID="{DE2C5FAA-3A8B-4B78-BE93-F84E50491779}" presName="sp" presStyleCnt="0"/>
      <dgm:spPr/>
    </dgm:pt>
    <dgm:pt modelId="{D08BCEA0-99E8-4918-9464-1FB0BA6345F8}" type="pres">
      <dgm:prSet presAssocID="{897F3D16-FC4B-42BB-8FEA-58D03AD39BB1}" presName="linNode" presStyleCnt="0"/>
      <dgm:spPr/>
    </dgm:pt>
    <dgm:pt modelId="{3AC1825F-6D41-4DA7-9820-0AC5E88400EF}" type="pres">
      <dgm:prSet presAssocID="{897F3D16-FC4B-42BB-8FEA-58D03AD39BB1}" presName="parentText" presStyleLbl="node1" presStyleIdx="3" presStyleCnt="4">
        <dgm:presLayoutVars>
          <dgm:chMax val="1"/>
          <dgm:bulletEnabled val="1"/>
        </dgm:presLayoutVars>
      </dgm:prSet>
      <dgm:spPr/>
      <dgm:t>
        <a:bodyPr/>
        <a:lstStyle/>
        <a:p>
          <a:endParaRPr lang="es-ES"/>
        </a:p>
      </dgm:t>
    </dgm:pt>
    <dgm:pt modelId="{97548401-DA4B-4415-B28C-7F93FE8A349C}" type="pres">
      <dgm:prSet presAssocID="{897F3D16-FC4B-42BB-8FEA-58D03AD39BB1}" presName="descendantText" presStyleLbl="alignAccFollowNode1" presStyleIdx="3" presStyleCnt="4">
        <dgm:presLayoutVars>
          <dgm:bulletEnabled val="1"/>
        </dgm:presLayoutVars>
      </dgm:prSet>
      <dgm:spPr/>
      <dgm:t>
        <a:bodyPr/>
        <a:lstStyle/>
        <a:p>
          <a:endParaRPr lang="es-ES"/>
        </a:p>
      </dgm:t>
    </dgm:pt>
  </dgm:ptLst>
  <dgm:cxnLst>
    <dgm:cxn modelId="{B005BCE0-5FC4-405A-900C-578968B635D9}" srcId="{B2FDD636-CE68-4B7B-83E0-732BA14F55CF}" destId="{CD83A241-6E28-4F84-A9B0-05D684E22CCF}" srcOrd="0" destOrd="0" parTransId="{28191633-E6A5-4CAE-BBC9-A874E55D79BE}" sibTransId="{1C6383A6-6F56-4DE1-880D-4070E7D5D206}"/>
    <dgm:cxn modelId="{DC6C4472-5134-6349-8435-AD5045134CB3}" type="presOf" srcId="{3C074CE1-3A06-4124-8A54-AE0C6606B927}" destId="{A0D5ED29-6A16-4398-A718-25BFF06C0FEC}" srcOrd="0" destOrd="0" presId="urn:microsoft.com/office/officeart/2005/8/layout/vList5"/>
    <dgm:cxn modelId="{9E803C63-8379-43B3-B698-3B97ADD515F0}" srcId="{3C074CE1-3A06-4124-8A54-AE0C6606B927}" destId="{897F3D16-FC4B-42BB-8FEA-58D03AD39BB1}" srcOrd="3" destOrd="0" parTransId="{F9682871-3CF3-43FE-9836-ED65347815B6}" sibTransId="{1A554966-BB72-4B05-BAEF-7C5DE16E5658}"/>
    <dgm:cxn modelId="{285753B9-1608-904F-9D08-B3DAD2E3BB2B}" type="presOf" srcId="{E89A8C08-7F34-404D-8986-000649283A29}" destId="{2D1E2ABF-C285-4F60-BBAA-E0A413C442BA}" srcOrd="0" destOrd="2" presId="urn:microsoft.com/office/officeart/2005/8/layout/vList5"/>
    <dgm:cxn modelId="{B1BD43DC-84E0-4E40-9E7A-BEB605D0D535}" srcId="{3C074CE1-3A06-4124-8A54-AE0C6606B927}" destId="{19E6043D-BFC2-459C-B7CF-B0A8FE58B6AE}" srcOrd="2" destOrd="0" parTransId="{7051972F-BB8F-45A6-90FA-4B760E9F517D}" sibTransId="{DE2C5FAA-3A8B-4B78-BE93-F84E50491779}"/>
    <dgm:cxn modelId="{60FE3E27-6542-DF4B-8D90-F3EDA529B321}" type="presOf" srcId="{B2FDD636-CE68-4B7B-83E0-732BA14F55CF}" destId="{18A66E36-D032-49CA-BED5-05317C9A59E1}" srcOrd="0" destOrd="0" presId="urn:microsoft.com/office/officeart/2005/8/layout/vList5"/>
    <dgm:cxn modelId="{5E648ABE-C1EA-6F4F-8AD3-4C69162F7D22}" type="presOf" srcId="{5E9244E5-A940-44FF-AD0B-E42345207275}" destId="{97548401-DA4B-4415-B28C-7F93FE8A349C}" srcOrd="0" destOrd="2" presId="urn:microsoft.com/office/officeart/2005/8/layout/vList5"/>
    <dgm:cxn modelId="{A7D9963C-A30B-4F94-B38C-D969C0223026}" srcId="{B2FDD636-CE68-4B7B-83E0-732BA14F55CF}" destId="{6DFEF12E-7272-494E-88F9-C6CB3A86451F}" srcOrd="1" destOrd="0" parTransId="{F6F08517-B9A3-48CE-98E4-7A296CAB83F5}" sibTransId="{1A02F0A0-CEA6-411B-83AE-2F4710EA3CDA}"/>
    <dgm:cxn modelId="{B9F283C2-01F6-DE43-9CC9-8ACE48F709F3}" type="presOf" srcId="{0B681C25-E888-4FE8-8E5E-B91DC78AFAF3}" destId="{2D1E2ABF-C285-4F60-BBAA-E0A413C442BA}" srcOrd="0" destOrd="1" presId="urn:microsoft.com/office/officeart/2005/8/layout/vList5"/>
    <dgm:cxn modelId="{D5416499-9C46-4032-BE24-45F0ADC5609A}" srcId="{19E6043D-BFC2-459C-B7CF-B0A8FE58B6AE}" destId="{0B681C25-E888-4FE8-8E5E-B91DC78AFAF3}" srcOrd="1" destOrd="0" parTransId="{ABE02DE6-4E56-4F8B-AC2C-DC282FFC5A93}" sibTransId="{D6E0E540-0494-475B-BA7A-39C1B31CF387}"/>
    <dgm:cxn modelId="{EFE263C4-710F-D44C-ACA2-C099D4D594E5}" type="presOf" srcId="{91ADC95B-D1BF-479C-B2CE-C4B284ECC3F6}" destId="{DD08033E-3DFC-49A6-9112-E0074D4D6ECD}" srcOrd="0" destOrd="0" presId="urn:microsoft.com/office/officeart/2005/8/layout/vList5"/>
    <dgm:cxn modelId="{DB0BB879-2204-6F4B-88F4-79451D41145A}" type="presOf" srcId="{9132C891-6413-4906-9A64-CEA052672CB4}" destId="{2D1E2ABF-C285-4F60-BBAA-E0A413C442BA}" srcOrd="0" destOrd="0" presId="urn:microsoft.com/office/officeart/2005/8/layout/vList5"/>
    <dgm:cxn modelId="{16B031F4-EEA3-4A63-A1ED-57A44A969D91}" srcId="{897F3D16-FC4B-42BB-8FEA-58D03AD39BB1}" destId="{324CC74C-149F-45FA-BF0A-010C5E61324D}" srcOrd="1" destOrd="0" parTransId="{67598A63-3E34-4407-B9DE-7CB3BDDF5EC0}" sibTransId="{345F74F2-A80B-4467-B71A-1B878BE47CDD}"/>
    <dgm:cxn modelId="{A2273BCA-3E13-4A67-A42B-3DAE33A02E40}" srcId="{19E6043D-BFC2-459C-B7CF-B0A8FE58B6AE}" destId="{E89A8C08-7F34-404D-8986-000649283A29}" srcOrd="2" destOrd="0" parTransId="{BB6DDE1E-1CC9-4BFA-8A7C-EBB388CF72CC}" sibTransId="{EF3532F5-3E65-4C69-AC6D-9504613ED680}"/>
    <dgm:cxn modelId="{F0A99E30-4A76-3D44-87A5-612E5B6BC4CE}" type="presOf" srcId="{CD83A241-6E28-4F84-A9B0-05D684E22CCF}" destId="{1B5D6A3D-D84C-4F9A-9FBF-EE211AB3050C}" srcOrd="0" destOrd="0" presId="urn:microsoft.com/office/officeart/2005/8/layout/vList5"/>
    <dgm:cxn modelId="{57A666C3-6B8C-3C4C-8697-6AFE32CC2B25}" type="presOf" srcId="{6DFEF12E-7272-494E-88F9-C6CB3A86451F}" destId="{1B5D6A3D-D84C-4F9A-9FBF-EE211AB3050C}" srcOrd="0" destOrd="1" presId="urn:microsoft.com/office/officeart/2005/8/layout/vList5"/>
    <dgm:cxn modelId="{E580DF4D-49F0-E844-A5D5-B8F39E663ED8}" type="presOf" srcId="{897F3D16-FC4B-42BB-8FEA-58D03AD39BB1}" destId="{3AC1825F-6D41-4DA7-9820-0AC5E88400EF}" srcOrd="0" destOrd="0" presId="urn:microsoft.com/office/officeart/2005/8/layout/vList5"/>
    <dgm:cxn modelId="{75129CC8-B105-4F0E-9530-02F108ECB928}" srcId="{897F3D16-FC4B-42BB-8FEA-58D03AD39BB1}" destId="{5E9244E5-A940-44FF-AD0B-E42345207275}" srcOrd="2" destOrd="0" parTransId="{D67529B2-9C7A-422F-A611-A8B3065B2D00}" sibTransId="{6C4EB676-D63A-4748-A8D6-07F1A05916F0}"/>
    <dgm:cxn modelId="{3E99B8DE-D565-49B3-8D8D-4F878DF0853E}" srcId="{19E6043D-BFC2-459C-B7CF-B0A8FE58B6AE}" destId="{9132C891-6413-4906-9A64-CEA052672CB4}" srcOrd="0" destOrd="0" parTransId="{165B977C-B6C5-4AD3-9E61-4E8DDB5AA36A}" sibTransId="{4C442ACE-A99C-4E96-BFFC-49CA4837D2E1}"/>
    <dgm:cxn modelId="{920766A6-9C98-7842-B5C5-47D012DAE4F4}" type="presOf" srcId="{AA46B3A4-234E-4BF1-B1FD-40A20B091C90}" destId="{AB76E144-CD3A-46BF-99D8-D08D79645019}" srcOrd="0" destOrd="2" presId="urn:microsoft.com/office/officeart/2005/8/layout/vList5"/>
    <dgm:cxn modelId="{D7683D7A-2EF4-44C6-B9AF-B4069B600DC9}" srcId="{897F3D16-FC4B-42BB-8FEA-58D03AD39BB1}" destId="{14EC625E-F70C-4FCB-A5DF-1C5D5D544221}" srcOrd="0" destOrd="0" parTransId="{EF9977D4-411C-4A3E-BAAE-E527AB49FF7C}" sibTransId="{540798AD-6393-423A-9263-EC5CC05D4FA4}"/>
    <dgm:cxn modelId="{400F9E09-4ED8-4B5A-9F08-E3E428EA89BD}" srcId="{91ADC95B-D1BF-479C-B2CE-C4B284ECC3F6}" destId="{38895CFD-D72F-4BAE-96C1-57EFE300F1D5}" srcOrd="1" destOrd="0" parTransId="{9439006E-9022-421D-A7F2-51595CF6791F}" sibTransId="{E54AC7C0-BA41-4141-A1BD-F4D816017C79}"/>
    <dgm:cxn modelId="{EAD3AFBF-0BA2-5543-8C70-D15C3D3432E9}" type="presOf" srcId="{19E6043D-BFC2-459C-B7CF-B0A8FE58B6AE}" destId="{24C8C889-B0CB-4C04-B3BE-ECC93AC5D517}" srcOrd="0" destOrd="0" presId="urn:microsoft.com/office/officeart/2005/8/layout/vList5"/>
    <dgm:cxn modelId="{AEE42DC3-610F-4710-851C-7D9BFDEB5008}" srcId="{3C074CE1-3A06-4124-8A54-AE0C6606B927}" destId="{B2FDD636-CE68-4B7B-83E0-732BA14F55CF}" srcOrd="0" destOrd="0" parTransId="{1B6A7F68-8433-4D73-B990-990D44F2F5C6}" sibTransId="{363F6D71-1415-4077-B05C-807BB53759EF}"/>
    <dgm:cxn modelId="{D9184FBE-737E-45F9-A88B-89A3051301AF}" srcId="{B2FDD636-CE68-4B7B-83E0-732BA14F55CF}" destId="{428E6C9D-6B79-442C-AAFA-1913ED6534FA}" srcOrd="2" destOrd="0" parTransId="{25B5A7CA-2C7D-42FE-8C20-3370F01D8761}" sibTransId="{FA0F0029-A102-432F-91F5-7760908F1DE8}"/>
    <dgm:cxn modelId="{33DA832B-991D-434B-B1BE-434AB8044C7D}" srcId="{91ADC95B-D1BF-479C-B2CE-C4B284ECC3F6}" destId="{AA46B3A4-234E-4BF1-B1FD-40A20B091C90}" srcOrd="2" destOrd="0" parTransId="{15153D3A-7B38-4D0B-B321-77DF49E0F54C}" sibTransId="{6BBD21E7-779D-42E5-9B04-3F24A0955FD9}"/>
    <dgm:cxn modelId="{1DA8AA98-135C-B448-ABBF-3FD28D4EE3F7}" type="presOf" srcId="{324CC74C-149F-45FA-BF0A-010C5E61324D}" destId="{97548401-DA4B-4415-B28C-7F93FE8A349C}" srcOrd="0" destOrd="1" presId="urn:microsoft.com/office/officeart/2005/8/layout/vList5"/>
    <dgm:cxn modelId="{35A6AD81-503A-416D-8B6A-0F68B8C05EEF}" srcId="{3C074CE1-3A06-4124-8A54-AE0C6606B927}" destId="{91ADC95B-D1BF-479C-B2CE-C4B284ECC3F6}" srcOrd="1" destOrd="0" parTransId="{FEC2BA96-21C5-45B7-8906-984625406870}" sibTransId="{8F1350F8-0171-4DEF-B655-1817E9BBA27B}"/>
    <dgm:cxn modelId="{100FACDA-E16B-714D-99EE-62822A1B523B}" type="presOf" srcId="{14EC625E-F70C-4FCB-A5DF-1C5D5D544221}" destId="{97548401-DA4B-4415-B28C-7F93FE8A349C}" srcOrd="0" destOrd="0" presId="urn:microsoft.com/office/officeart/2005/8/layout/vList5"/>
    <dgm:cxn modelId="{57FABEE6-B46A-D542-9465-901C42C4BB14}" type="presOf" srcId="{6BD75B32-B0A8-45D6-80B4-95326AC1E8ED}" destId="{AB76E144-CD3A-46BF-99D8-D08D79645019}" srcOrd="0" destOrd="0" presId="urn:microsoft.com/office/officeart/2005/8/layout/vList5"/>
    <dgm:cxn modelId="{C3E892AC-F9C0-49FD-B268-CB5A1AD8F786}" srcId="{91ADC95B-D1BF-479C-B2CE-C4B284ECC3F6}" destId="{6BD75B32-B0A8-45D6-80B4-95326AC1E8ED}" srcOrd="0" destOrd="0" parTransId="{52B52134-B958-419C-9EF5-CAEEA6AF22C5}" sibTransId="{E3D2A6D1-A061-463D-BCC5-87AA3ACEBF15}"/>
    <dgm:cxn modelId="{68770E6B-9B06-AE40-B514-82ECFE1CCC15}" type="presOf" srcId="{428E6C9D-6B79-442C-AAFA-1913ED6534FA}" destId="{1B5D6A3D-D84C-4F9A-9FBF-EE211AB3050C}" srcOrd="0" destOrd="2" presId="urn:microsoft.com/office/officeart/2005/8/layout/vList5"/>
    <dgm:cxn modelId="{05F0668D-BFF7-574E-99E4-26EF396E318A}" type="presOf" srcId="{38895CFD-D72F-4BAE-96C1-57EFE300F1D5}" destId="{AB76E144-CD3A-46BF-99D8-D08D79645019}" srcOrd="0" destOrd="1" presId="urn:microsoft.com/office/officeart/2005/8/layout/vList5"/>
    <dgm:cxn modelId="{6D7B62E8-3CEF-3F4E-873C-287737FA2A85}" type="presParOf" srcId="{A0D5ED29-6A16-4398-A718-25BFF06C0FEC}" destId="{E2DBB05C-F290-4C15-A891-CDEEDA7BF8FA}" srcOrd="0" destOrd="0" presId="urn:microsoft.com/office/officeart/2005/8/layout/vList5"/>
    <dgm:cxn modelId="{6441FCA2-C86C-9A44-AE7D-8EEB2125694E}" type="presParOf" srcId="{E2DBB05C-F290-4C15-A891-CDEEDA7BF8FA}" destId="{18A66E36-D032-49CA-BED5-05317C9A59E1}" srcOrd="0" destOrd="0" presId="urn:microsoft.com/office/officeart/2005/8/layout/vList5"/>
    <dgm:cxn modelId="{FB2B3132-FA86-AB4F-97F7-E02A99BC1E37}" type="presParOf" srcId="{E2DBB05C-F290-4C15-A891-CDEEDA7BF8FA}" destId="{1B5D6A3D-D84C-4F9A-9FBF-EE211AB3050C}" srcOrd="1" destOrd="0" presId="urn:microsoft.com/office/officeart/2005/8/layout/vList5"/>
    <dgm:cxn modelId="{E22567F3-54EC-1040-B9C8-C34C4E92B99F}" type="presParOf" srcId="{A0D5ED29-6A16-4398-A718-25BFF06C0FEC}" destId="{93379FAA-1AC0-434D-9D1C-79B2A772AFEF}" srcOrd="1" destOrd="0" presId="urn:microsoft.com/office/officeart/2005/8/layout/vList5"/>
    <dgm:cxn modelId="{8562859D-859C-DD46-B788-81235DF92DCB}" type="presParOf" srcId="{A0D5ED29-6A16-4398-A718-25BFF06C0FEC}" destId="{8D446E31-E5B3-421C-8DEE-0DB5919E38DA}" srcOrd="2" destOrd="0" presId="urn:microsoft.com/office/officeart/2005/8/layout/vList5"/>
    <dgm:cxn modelId="{22D18EEE-1BA4-7846-A10E-88D5A0236F5E}" type="presParOf" srcId="{8D446E31-E5B3-421C-8DEE-0DB5919E38DA}" destId="{DD08033E-3DFC-49A6-9112-E0074D4D6ECD}" srcOrd="0" destOrd="0" presId="urn:microsoft.com/office/officeart/2005/8/layout/vList5"/>
    <dgm:cxn modelId="{A484D8AD-F0F3-DF44-A157-DADB46F8B1DC}" type="presParOf" srcId="{8D446E31-E5B3-421C-8DEE-0DB5919E38DA}" destId="{AB76E144-CD3A-46BF-99D8-D08D79645019}" srcOrd="1" destOrd="0" presId="urn:microsoft.com/office/officeart/2005/8/layout/vList5"/>
    <dgm:cxn modelId="{13C5B5FB-CA4B-3549-B116-B726159D9652}" type="presParOf" srcId="{A0D5ED29-6A16-4398-A718-25BFF06C0FEC}" destId="{88E6EF21-0C02-4FAC-90C8-6E5709E27836}" srcOrd="3" destOrd="0" presId="urn:microsoft.com/office/officeart/2005/8/layout/vList5"/>
    <dgm:cxn modelId="{BC6D7D38-DD3B-4742-B6B6-C3C0574A593C}" type="presParOf" srcId="{A0D5ED29-6A16-4398-A718-25BFF06C0FEC}" destId="{90809F52-838A-427B-9186-B4179E8FACFD}" srcOrd="4" destOrd="0" presId="urn:microsoft.com/office/officeart/2005/8/layout/vList5"/>
    <dgm:cxn modelId="{255E5D7D-8E74-294A-8EB2-839D989AE421}" type="presParOf" srcId="{90809F52-838A-427B-9186-B4179E8FACFD}" destId="{24C8C889-B0CB-4C04-B3BE-ECC93AC5D517}" srcOrd="0" destOrd="0" presId="urn:microsoft.com/office/officeart/2005/8/layout/vList5"/>
    <dgm:cxn modelId="{9F2C41EF-0405-2A4C-97E6-594DE1C6E1C6}" type="presParOf" srcId="{90809F52-838A-427B-9186-B4179E8FACFD}" destId="{2D1E2ABF-C285-4F60-BBAA-E0A413C442BA}" srcOrd="1" destOrd="0" presId="urn:microsoft.com/office/officeart/2005/8/layout/vList5"/>
    <dgm:cxn modelId="{22008AF2-052E-F346-A468-973669D7C82E}" type="presParOf" srcId="{A0D5ED29-6A16-4398-A718-25BFF06C0FEC}" destId="{EDEC646D-8C87-4E2C-BADA-13F26CA9DC42}" srcOrd="5" destOrd="0" presId="urn:microsoft.com/office/officeart/2005/8/layout/vList5"/>
    <dgm:cxn modelId="{BDC748E6-1AD1-FE4B-92C8-649976E76DF4}" type="presParOf" srcId="{A0D5ED29-6A16-4398-A718-25BFF06C0FEC}" destId="{D08BCEA0-99E8-4918-9464-1FB0BA6345F8}" srcOrd="6" destOrd="0" presId="urn:microsoft.com/office/officeart/2005/8/layout/vList5"/>
    <dgm:cxn modelId="{DF0BE792-63EF-B24E-AB58-DA1F3DC54CFF}" type="presParOf" srcId="{D08BCEA0-99E8-4918-9464-1FB0BA6345F8}" destId="{3AC1825F-6D41-4DA7-9820-0AC5E88400EF}" srcOrd="0" destOrd="0" presId="urn:microsoft.com/office/officeart/2005/8/layout/vList5"/>
    <dgm:cxn modelId="{C8096A59-3EF6-FF40-A12E-6937AAEDC870}" type="presParOf" srcId="{D08BCEA0-99E8-4918-9464-1FB0BA6345F8}" destId="{97548401-DA4B-4415-B28C-7F93FE8A349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C074CE1-3A06-4124-8A54-AE0C6606B92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B2FDD636-CE68-4B7B-83E0-732BA14F55CF}">
      <dgm:prSet phldrT="[Texto]" custT="1"/>
      <dgm:spPr>
        <a:solidFill>
          <a:srgbClr val="0E5889"/>
        </a:solidFill>
      </dgm:spPr>
      <dgm:t>
        <a:bodyPr/>
        <a:lstStyle/>
        <a:p>
          <a:r>
            <a:rPr lang="es-MX" sz="2000" b="1" cap="small" baseline="0" dirty="0" smtClean="0">
              <a:solidFill>
                <a:schemeClr val="bg1"/>
              </a:solidFill>
            </a:rPr>
            <a:t>Desarrollo Organizacional</a:t>
          </a:r>
          <a:endParaRPr lang="es-ES" sz="2000" b="1" cap="small" baseline="0" dirty="0"/>
        </a:p>
      </dgm:t>
    </dgm:pt>
    <dgm:pt modelId="{1B6A7F68-8433-4D73-B990-990D44F2F5C6}" type="parTrans" cxnId="{AEE42DC3-610F-4710-851C-7D9BFDEB5008}">
      <dgm:prSet/>
      <dgm:spPr/>
      <dgm:t>
        <a:bodyPr/>
        <a:lstStyle/>
        <a:p>
          <a:endParaRPr lang="es-ES" cap="small" baseline="0"/>
        </a:p>
      </dgm:t>
    </dgm:pt>
    <dgm:pt modelId="{363F6D71-1415-4077-B05C-807BB53759EF}" type="sibTrans" cxnId="{AEE42DC3-610F-4710-851C-7D9BFDEB5008}">
      <dgm:prSet/>
      <dgm:spPr/>
      <dgm:t>
        <a:bodyPr/>
        <a:lstStyle/>
        <a:p>
          <a:endParaRPr lang="es-ES" cap="small" baseline="0"/>
        </a:p>
      </dgm:t>
    </dgm:pt>
    <dgm:pt modelId="{CD83A241-6E28-4F84-A9B0-05D684E22CCF}">
      <dgm:prSet phldrT="[Texto]" custT="1"/>
      <dgm:spPr>
        <a:solidFill>
          <a:schemeClr val="bg1">
            <a:lumMod val="95000"/>
            <a:alpha val="90000"/>
          </a:schemeClr>
        </a:solidFill>
      </dgm:spPr>
      <dgm:t>
        <a:bodyPr/>
        <a:lstStyle/>
        <a:p>
          <a:r>
            <a:rPr lang="es-MX" sz="1300" cap="small" baseline="0" dirty="0" smtClean="0"/>
            <a:t>Teoría y Desarrollo Organizacional </a:t>
          </a:r>
          <a:r>
            <a:rPr lang="es-MX" sz="1300" b="0" dirty="0" smtClean="0"/>
            <a:t>(</a:t>
          </a:r>
          <a:r>
            <a:rPr lang="es-MX" sz="1300" b="1" dirty="0" smtClean="0">
              <a:latin typeface="Arial" panose="020B0604020202020204" pitchFamily="34" charset="0"/>
              <a:cs typeface="Arial" panose="020B0604020202020204" pitchFamily="34" charset="0"/>
            </a:rPr>
            <a:t>CU097</a:t>
          </a:r>
          <a:r>
            <a:rPr lang="es-MX" sz="1300" b="0" dirty="0" smtClean="0">
              <a:latin typeface="Arial" panose="020B0604020202020204" pitchFamily="34" charset="0"/>
              <a:cs typeface="Arial" panose="020B0604020202020204" pitchFamily="34" charset="0"/>
            </a:rPr>
            <a:t>)</a:t>
          </a:r>
          <a:endParaRPr lang="es-ES" sz="1300" b="0" cap="small" baseline="0" dirty="0"/>
        </a:p>
      </dgm:t>
    </dgm:pt>
    <dgm:pt modelId="{28191633-E6A5-4CAE-BBC9-A874E55D79BE}" type="parTrans" cxnId="{B005BCE0-5FC4-405A-900C-578968B635D9}">
      <dgm:prSet/>
      <dgm:spPr/>
      <dgm:t>
        <a:bodyPr/>
        <a:lstStyle/>
        <a:p>
          <a:endParaRPr lang="es-ES" cap="small" baseline="0"/>
        </a:p>
      </dgm:t>
    </dgm:pt>
    <dgm:pt modelId="{1C6383A6-6F56-4DE1-880D-4070E7D5D206}" type="sibTrans" cxnId="{B005BCE0-5FC4-405A-900C-578968B635D9}">
      <dgm:prSet/>
      <dgm:spPr/>
      <dgm:t>
        <a:bodyPr/>
        <a:lstStyle/>
        <a:p>
          <a:endParaRPr lang="es-ES" cap="small" baseline="0"/>
        </a:p>
      </dgm:t>
    </dgm:pt>
    <dgm:pt modelId="{91ADC95B-D1BF-479C-B2CE-C4B284ECC3F6}">
      <dgm:prSet phldrT="[Texto]" custT="1"/>
      <dgm:spPr>
        <a:solidFill>
          <a:srgbClr val="0E5889"/>
        </a:solidFill>
      </dgm:spPr>
      <dgm:t>
        <a:bodyPr/>
        <a:lstStyle/>
        <a:p>
          <a:r>
            <a:rPr lang="es-MX" sz="2000" b="1" cap="small" baseline="0" dirty="0" smtClean="0">
              <a:solidFill>
                <a:schemeClr val="bg1"/>
              </a:solidFill>
            </a:rPr>
            <a:t>Procesos de Cambio y Solución de Conflictos</a:t>
          </a:r>
          <a:endParaRPr lang="es-ES" sz="2000" cap="small" baseline="0" dirty="0"/>
        </a:p>
      </dgm:t>
    </dgm:pt>
    <dgm:pt modelId="{FEC2BA96-21C5-45B7-8906-984625406870}" type="parTrans" cxnId="{35A6AD81-503A-416D-8B6A-0F68B8C05EEF}">
      <dgm:prSet/>
      <dgm:spPr/>
      <dgm:t>
        <a:bodyPr/>
        <a:lstStyle/>
        <a:p>
          <a:endParaRPr lang="es-ES" cap="small" baseline="0"/>
        </a:p>
      </dgm:t>
    </dgm:pt>
    <dgm:pt modelId="{8F1350F8-0171-4DEF-B655-1817E9BBA27B}" type="sibTrans" cxnId="{35A6AD81-503A-416D-8B6A-0F68B8C05EEF}">
      <dgm:prSet/>
      <dgm:spPr/>
      <dgm:t>
        <a:bodyPr/>
        <a:lstStyle/>
        <a:p>
          <a:endParaRPr lang="es-ES" cap="small" baseline="0"/>
        </a:p>
      </dgm:t>
    </dgm:pt>
    <dgm:pt modelId="{6BD75B32-B0A8-45D6-80B4-95326AC1E8ED}">
      <dgm:prSet phldrT="[Texto]" custT="1"/>
      <dgm:spPr>
        <a:solidFill>
          <a:schemeClr val="bg1">
            <a:lumMod val="95000"/>
            <a:alpha val="90000"/>
          </a:schemeClr>
        </a:solidFill>
      </dgm:spPr>
      <dgm:t>
        <a:bodyPr/>
        <a:lstStyle/>
        <a:p>
          <a:r>
            <a:rPr lang="es-MX" sz="1300" cap="small" baseline="0" dirty="0" smtClean="0"/>
            <a:t>Administración de Conflictos y Legitimidad Organizacional </a:t>
          </a:r>
          <a:r>
            <a:rPr lang="es-MX" sz="1300" b="0" dirty="0" smtClean="0"/>
            <a:t>(</a:t>
          </a:r>
          <a:r>
            <a:rPr lang="es-MX" sz="1300" b="1" dirty="0" smtClean="0">
              <a:latin typeface="Arial" panose="020B0604020202020204" pitchFamily="34" charset="0"/>
              <a:cs typeface="Arial" panose="020B0604020202020204" pitchFamily="34" charset="0"/>
            </a:rPr>
            <a:t>CU184</a:t>
          </a:r>
          <a:r>
            <a:rPr lang="es-MX" sz="1300" b="0" dirty="0" smtClean="0">
              <a:latin typeface="Arial" panose="020B0604020202020204" pitchFamily="34" charset="0"/>
              <a:cs typeface="Arial" panose="020B0604020202020204" pitchFamily="34" charset="0"/>
            </a:rPr>
            <a:t>)</a:t>
          </a:r>
          <a:endParaRPr lang="es-ES" sz="1300" b="0" cap="small" baseline="0" dirty="0"/>
        </a:p>
      </dgm:t>
    </dgm:pt>
    <dgm:pt modelId="{52B52134-B958-419C-9EF5-CAEEA6AF22C5}" type="parTrans" cxnId="{C3E892AC-F9C0-49FD-B268-CB5A1AD8F786}">
      <dgm:prSet/>
      <dgm:spPr/>
      <dgm:t>
        <a:bodyPr/>
        <a:lstStyle/>
        <a:p>
          <a:endParaRPr lang="es-ES" cap="small" baseline="0"/>
        </a:p>
      </dgm:t>
    </dgm:pt>
    <dgm:pt modelId="{E3D2A6D1-A061-463D-BCC5-87AA3ACEBF15}" type="sibTrans" cxnId="{C3E892AC-F9C0-49FD-B268-CB5A1AD8F786}">
      <dgm:prSet/>
      <dgm:spPr/>
      <dgm:t>
        <a:bodyPr/>
        <a:lstStyle/>
        <a:p>
          <a:endParaRPr lang="es-ES" cap="small" baseline="0"/>
        </a:p>
      </dgm:t>
    </dgm:pt>
    <dgm:pt modelId="{19E6043D-BFC2-459C-B7CF-B0A8FE58B6AE}">
      <dgm:prSet phldrT="[Texto]" custT="1"/>
      <dgm:spPr>
        <a:solidFill>
          <a:srgbClr val="0E5889"/>
        </a:solidFill>
      </dgm:spPr>
      <dgm:t>
        <a:bodyPr/>
        <a:lstStyle/>
        <a:p>
          <a:r>
            <a:rPr lang="es-MX" sz="2000" b="1" cap="small" baseline="0" dirty="0" smtClean="0">
              <a:solidFill>
                <a:schemeClr val="bg1"/>
              </a:solidFill>
            </a:rPr>
            <a:t>Economía para no Economistas</a:t>
          </a:r>
          <a:endParaRPr lang="es-ES" sz="2000" cap="small" baseline="0" dirty="0"/>
        </a:p>
      </dgm:t>
    </dgm:pt>
    <dgm:pt modelId="{7051972F-BB8F-45A6-90FA-4B760E9F517D}" type="parTrans" cxnId="{B1BD43DC-84E0-4E40-9E7A-BEB605D0D535}">
      <dgm:prSet/>
      <dgm:spPr/>
      <dgm:t>
        <a:bodyPr/>
        <a:lstStyle/>
        <a:p>
          <a:endParaRPr lang="es-ES" cap="small" baseline="0"/>
        </a:p>
      </dgm:t>
    </dgm:pt>
    <dgm:pt modelId="{DE2C5FAA-3A8B-4B78-BE93-F84E50491779}" type="sibTrans" cxnId="{B1BD43DC-84E0-4E40-9E7A-BEB605D0D535}">
      <dgm:prSet/>
      <dgm:spPr/>
      <dgm:t>
        <a:bodyPr/>
        <a:lstStyle/>
        <a:p>
          <a:endParaRPr lang="es-ES" cap="small" baseline="0"/>
        </a:p>
      </dgm:t>
    </dgm:pt>
    <dgm:pt modelId="{6DFEF12E-7272-494E-88F9-C6CB3A86451F}">
      <dgm:prSet custT="1"/>
      <dgm:spPr>
        <a:solidFill>
          <a:schemeClr val="bg1">
            <a:lumMod val="95000"/>
            <a:alpha val="90000"/>
          </a:schemeClr>
        </a:solidFill>
      </dgm:spPr>
      <dgm:t>
        <a:bodyPr/>
        <a:lstStyle/>
        <a:p>
          <a:r>
            <a:rPr lang="es-MX" sz="1300" cap="small" baseline="0" dirty="0" smtClean="0"/>
            <a:t>Análisis y Diseño Organizacional </a:t>
          </a:r>
          <a:r>
            <a:rPr lang="es-MX" sz="1300" b="0" dirty="0" smtClean="0"/>
            <a:t>(</a:t>
          </a:r>
          <a:r>
            <a:rPr lang="es-MX" sz="1300" b="1" dirty="0" smtClean="0">
              <a:latin typeface="Arial" panose="020B0604020202020204" pitchFamily="34" charset="0"/>
              <a:cs typeface="Arial" panose="020B0604020202020204" pitchFamily="34" charset="0"/>
            </a:rPr>
            <a:t>CU098</a:t>
          </a:r>
          <a:r>
            <a:rPr lang="es-MX" sz="1300" b="0" dirty="0" smtClean="0">
              <a:latin typeface="Arial" panose="020B0604020202020204" pitchFamily="34" charset="0"/>
              <a:cs typeface="Arial" panose="020B0604020202020204" pitchFamily="34" charset="0"/>
            </a:rPr>
            <a:t>)</a:t>
          </a:r>
          <a:endParaRPr lang="es-MX" sz="1300" b="0" cap="small" baseline="0" dirty="0"/>
        </a:p>
      </dgm:t>
    </dgm:pt>
    <dgm:pt modelId="{F6F08517-B9A3-48CE-98E4-7A296CAB83F5}" type="parTrans" cxnId="{A7D9963C-A30B-4F94-B38C-D969C0223026}">
      <dgm:prSet/>
      <dgm:spPr/>
      <dgm:t>
        <a:bodyPr/>
        <a:lstStyle/>
        <a:p>
          <a:endParaRPr lang="es-ES" cap="small" baseline="0"/>
        </a:p>
      </dgm:t>
    </dgm:pt>
    <dgm:pt modelId="{1A02F0A0-CEA6-411B-83AE-2F4710EA3CDA}" type="sibTrans" cxnId="{A7D9963C-A30B-4F94-B38C-D969C0223026}">
      <dgm:prSet/>
      <dgm:spPr/>
      <dgm:t>
        <a:bodyPr/>
        <a:lstStyle/>
        <a:p>
          <a:endParaRPr lang="es-ES" cap="small" baseline="0"/>
        </a:p>
      </dgm:t>
    </dgm:pt>
    <dgm:pt modelId="{428E6C9D-6B79-442C-AAFA-1913ED6534FA}">
      <dgm:prSet custT="1"/>
      <dgm:spPr>
        <a:solidFill>
          <a:schemeClr val="bg1">
            <a:lumMod val="95000"/>
            <a:alpha val="90000"/>
          </a:schemeClr>
        </a:solidFill>
      </dgm:spPr>
      <dgm:t>
        <a:bodyPr/>
        <a:lstStyle/>
        <a:p>
          <a:r>
            <a:rPr lang="es-MX" sz="1300" cap="small" baseline="0" dirty="0" smtClean="0"/>
            <a:t>Inteligencia Organizacional </a:t>
          </a:r>
          <a:r>
            <a:rPr lang="es-MX" sz="1300" b="0" dirty="0" smtClean="0"/>
            <a:t>(</a:t>
          </a:r>
          <a:r>
            <a:rPr lang="es-MX" sz="1300" b="1" dirty="0" smtClean="0">
              <a:latin typeface="Arial" panose="020B0604020202020204" pitchFamily="34" charset="0"/>
              <a:cs typeface="Arial" panose="020B0604020202020204" pitchFamily="34" charset="0"/>
            </a:rPr>
            <a:t>CU099</a:t>
          </a:r>
          <a:r>
            <a:rPr lang="es-MX" sz="1300" b="0" dirty="0" smtClean="0">
              <a:latin typeface="Arial" panose="020B0604020202020204" pitchFamily="34" charset="0"/>
              <a:cs typeface="Arial" panose="020B0604020202020204" pitchFamily="34" charset="0"/>
            </a:rPr>
            <a:t>)</a:t>
          </a:r>
          <a:endParaRPr lang="es-MX" sz="1300" b="0" cap="small" baseline="0" dirty="0"/>
        </a:p>
      </dgm:t>
    </dgm:pt>
    <dgm:pt modelId="{25B5A7CA-2C7D-42FE-8C20-3370F01D8761}" type="parTrans" cxnId="{D9184FBE-737E-45F9-A88B-89A3051301AF}">
      <dgm:prSet/>
      <dgm:spPr/>
      <dgm:t>
        <a:bodyPr/>
        <a:lstStyle/>
        <a:p>
          <a:endParaRPr lang="es-ES" cap="small" baseline="0"/>
        </a:p>
      </dgm:t>
    </dgm:pt>
    <dgm:pt modelId="{FA0F0029-A102-432F-91F5-7760908F1DE8}" type="sibTrans" cxnId="{D9184FBE-737E-45F9-A88B-89A3051301AF}">
      <dgm:prSet/>
      <dgm:spPr/>
      <dgm:t>
        <a:bodyPr/>
        <a:lstStyle/>
        <a:p>
          <a:endParaRPr lang="es-ES" cap="small" baseline="0"/>
        </a:p>
      </dgm:t>
    </dgm:pt>
    <dgm:pt modelId="{38895CFD-D72F-4BAE-96C1-57EFE300F1D5}">
      <dgm:prSet phldrT="[Texto]" custT="1"/>
      <dgm:spPr>
        <a:solidFill>
          <a:schemeClr val="bg1">
            <a:lumMod val="95000"/>
            <a:alpha val="90000"/>
          </a:schemeClr>
        </a:solidFill>
      </dgm:spPr>
      <dgm:t>
        <a:bodyPr/>
        <a:lstStyle/>
        <a:p>
          <a:r>
            <a:rPr lang="es-MX" sz="1300" cap="small" baseline="0" dirty="0" smtClean="0"/>
            <a:t>Negociación y Toma De Decisiones </a:t>
          </a:r>
          <a:r>
            <a:rPr lang="es-MX" sz="1300" b="0" dirty="0" smtClean="0"/>
            <a:t>(</a:t>
          </a:r>
          <a:r>
            <a:rPr lang="es-MX" sz="1300" b="1" dirty="0" smtClean="0">
              <a:latin typeface="Arial" panose="020B0604020202020204" pitchFamily="34" charset="0"/>
              <a:cs typeface="Arial" panose="020B0604020202020204" pitchFamily="34" charset="0"/>
            </a:rPr>
            <a:t>CU185</a:t>
          </a:r>
          <a:r>
            <a:rPr lang="es-MX" sz="1300" b="0" dirty="0" smtClean="0">
              <a:latin typeface="Arial" panose="020B0604020202020204" pitchFamily="34" charset="0"/>
              <a:cs typeface="Arial" panose="020B0604020202020204" pitchFamily="34" charset="0"/>
            </a:rPr>
            <a:t>)</a:t>
          </a:r>
          <a:endParaRPr lang="es-ES" sz="1300" b="0" cap="small" baseline="0" dirty="0"/>
        </a:p>
      </dgm:t>
    </dgm:pt>
    <dgm:pt modelId="{9439006E-9022-421D-A7F2-51595CF6791F}" type="parTrans" cxnId="{400F9E09-4ED8-4B5A-9F08-E3E428EA89BD}">
      <dgm:prSet/>
      <dgm:spPr/>
      <dgm:t>
        <a:bodyPr/>
        <a:lstStyle/>
        <a:p>
          <a:endParaRPr lang="es-ES" cap="small" baseline="0"/>
        </a:p>
      </dgm:t>
    </dgm:pt>
    <dgm:pt modelId="{E54AC7C0-BA41-4141-A1BD-F4D816017C79}" type="sibTrans" cxnId="{400F9E09-4ED8-4B5A-9F08-E3E428EA89BD}">
      <dgm:prSet/>
      <dgm:spPr/>
      <dgm:t>
        <a:bodyPr/>
        <a:lstStyle/>
        <a:p>
          <a:endParaRPr lang="es-ES" cap="small" baseline="0"/>
        </a:p>
      </dgm:t>
    </dgm:pt>
    <dgm:pt modelId="{AA46B3A4-234E-4BF1-B1FD-40A20B091C90}">
      <dgm:prSet phldrT="[Texto]" custT="1"/>
      <dgm:spPr>
        <a:solidFill>
          <a:schemeClr val="bg1">
            <a:lumMod val="95000"/>
            <a:alpha val="90000"/>
          </a:schemeClr>
        </a:solidFill>
      </dgm:spPr>
      <dgm:t>
        <a:bodyPr/>
        <a:lstStyle/>
        <a:p>
          <a:r>
            <a:rPr lang="es-MX" sz="1300" cap="small" baseline="0" dirty="0" smtClean="0"/>
            <a:t>Gestión de la Cultura y Proyección de la Imagen Organizacional </a:t>
          </a:r>
          <a:r>
            <a:rPr lang="es-MX" sz="1300" b="0" dirty="0" smtClean="0"/>
            <a:t>(</a:t>
          </a:r>
          <a:r>
            <a:rPr lang="es-MX" sz="1300" b="1" dirty="0" smtClean="0">
              <a:latin typeface="Arial" panose="020B0604020202020204" pitchFamily="34" charset="0"/>
              <a:cs typeface="Arial" panose="020B0604020202020204" pitchFamily="34" charset="0"/>
            </a:rPr>
            <a:t>CU245</a:t>
          </a:r>
          <a:r>
            <a:rPr lang="es-MX" sz="1300" b="0" dirty="0" smtClean="0">
              <a:latin typeface="Arial" panose="020B0604020202020204" pitchFamily="34" charset="0"/>
              <a:cs typeface="Arial" panose="020B0604020202020204" pitchFamily="34" charset="0"/>
            </a:rPr>
            <a:t>)</a:t>
          </a:r>
          <a:endParaRPr lang="es-ES" sz="1300" b="0" cap="small" baseline="0" dirty="0"/>
        </a:p>
      </dgm:t>
    </dgm:pt>
    <dgm:pt modelId="{15153D3A-7B38-4D0B-B321-77DF49E0F54C}" type="parTrans" cxnId="{33DA832B-991D-434B-B1BE-434AB8044C7D}">
      <dgm:prSet/>
      <dgm:spPr/>
      <dgm:t>
        <a:bodyPr/>
        <a:lstStyle/>
        <a:p>
          <a:endParaRPr lang="es-ES" cap="small" baseline="0"/>
        </a:p>
      </dgm:t>
    </dgm:pt>
    <dgm:pt modelId="{6BBD21E7-779D-42E5-9B04-3F24A0955FD9}" type="sibTrans" cxnId="{33DA832B-991D-434B-B1BE-434AB8044C7D}">
      <dgm:prSet/>
      <dgm:spPr/>
      <dgm:t>
        <a:bodyPr/>
        <a:lstStyle/>
        <a:p>
          <a:endParaRPr lang="es-ES" cap="small" baseline="0"/>
        </a:p>
      </dgm:t>
    </dgm:pt>
    <dgm:pt modelId="{E89A8C08-7F34-404D-8986-000649283A29}">
      <dgm:prSet custT="1"/>
      <dgm:spPr>
        <a:solidFill>
          <a:schemeClr val="bg1">
            <a:lumMod val="95000"/>
            <a:alpha val="90000"/>
          </a:schemeClr>
        </a:solidFill>
      </dgm:spPr>
      <dgm:t>
        <a:bodyPr/>
        <a:lstStyle/>
        <a:p>
          <a:r>
            <a:rPr lang="es-MX" sz="1300" cap="small" baseline="0" dirty="0" smtClean="0"/>
            <a:t>Entendimiento Critico de las Noticias Económicas y Financieras </a:t>
          </a:r>
          <a:r>
            <a:rPr lang="es-MX" sz="1300" b="0" dirty="0" smtClean="0"/>
            <a:t>(</a:t>
          </a:r>
          <a:r>
            <a:rPr lang="es-MX" sz="1300" b="1" dirty="0" smtClean="0">
              <a:latin typeface="Arial" panose="020B0604020202020204" pitchFamily="34" charset="0"/>
              <a:cs typeface="Arial" panose="020B0604020202020204" pitchFamily="34" charset="0"/>
            </a:rPr>
            <a:t>CU180</a:t>
          </a:r>
          <a:r>
            <a:rPr lang="es-MX" sz="1300" b="0" dirty="0" smtClean="0">
              <a:latin typeface="Arial" panose="020B0604020202020204" pitchFamily="34" charset="0"/>
              <a:cs typeface="Arial" panose="020B0604020202020204" pitchFamily="34" charset="0"/>
            </a:rPr>
            <a:t>)</a:t>
          </a:r>
          <a:endParaRPr lang="es-ES" sz="1300" cap="small" baseline="0" dirty="0"/>
        </a:p>
      </dgm:t>
    </dgm:pt>
    <dgm:pt modelId="{EF3532F5-3E65-4C69-AC6D-9504613ED680}" type="sibTrans" cxnId="{A2273BCA-3E13-4A67-A42B-3DAE33A02E40}">
      <dgm:prSet/>
      <dgm:spPr/>
      <dgm:t>
        <a:bodyPr/>
        <a:lstStyle/>
        <a:p>
          <a:endParaRPr lang="es-ES" cap="small" baseline="0"/>
        </a:p>
      </dgm:t>
    </dgm:pt>
    <dgm:pt modelId="{BB6DDE1E-1CC9-4BFA-8A7C-EBB388CF72CC}" type="parTrans" cxnId="{A2273BCA-3E13-4A67-A42B-3DAE33A02E40}">
      <dgm:prSet/>
      <dgm:spPr/>
      <dgm:t>
        <a:bodyPr/>
        <a:lstStyle/>
        <a:p>
          <a:endParaRPr lang="es-ES" cap="small" baseline="0"/>
        </a:p>
      </dgm:t>
    </dgm:pt>
    <dgm:pt modelId="{0B681C25-E888-4FE8-8E5E-B91DC78AFAF3}">
      <dgm:prSet custT="1"/>
      <dgm:spPr>
        <a:solidFill>
          <a:schemeClr val="bg1">
            <a:lumMod val="95000"/>
            <a:alpha val="90000"/>
          </a:schemeClr>
        </a:solidFill>
      </dgm:spPr>
      <dgm:t>
        <a:bodyPr/>
        <a:lstStyle/>
        <a:p>
          <a:r>
            <a:rPr lang="es-MX" sz="1300" cap="small" baseline="0" dirty="0" smtClean="0"/>
            <a:t>Los Negocios en la Economía del Conocimiento </a:t>
          </a:r>
          <a:r>
            <a:rPr lang="es-MX" sz="1300" b="0" dirty="0" smtClean="0"/>
            <a:t>(</a:t>
          </a:r>
          <a:r>
            <a:rPr lang="es-MX" sz="1300" b="1" dirty="0" smtClean="0">
              <a:latin typeface="Arial" panose="020B0604020202020204" pitchFamily="34" charset="0"/>
              <a:cs typeface="Arial" panose="020B0604020202020204" pitchFamily="34" charset="0"/>
            </a:rPr>
            <a:t>CU179</a:t>
          </a:r>
          <a:r>
            <a:rPr lang="es-MX" sz="1300" b="0" dirty="0" smtClean="0">
              <a:latin typeface="Arial" panose="020B0604020202020204" pitchFamily="34" charset="0"/>
              <a:cs typeface="Arial" panose="020B0604020202020204" pitchFamily="34" charset="0"/>
            </a:rPr>
            <a:t>)</a:t>
          </a:r>
          <a:endParaRPr lang="es-ES" sz="1300" cap="small" baseline="0" dirty="0"/>
        </a:p>
      </dgm:t>
    </dgm:pt>
    <dgm:pt modelId="{D6E0E540-0494-475B-BA7A-39C1B31CF387}" type="sibTrans" cxnId="{D5416499-9C46-4032-BE24-45F0ADC5609A}">
      <dgm:prSet/>
      <dgm:spPr/>
      <dgm:t>
        <a:bodyPr/>
        <a:lstStyle/>
        <a:p>
          <a:endParaRPr lang="es-ES" cap="small" baseline="0"/>
        </a:p>
      </dgm:t>
    </dgm:pt>
    <dgm:pt modelId="{ABE02DE6-4E56-4F8B-AC2C-DC282FFC5A93}" type="parTrans" cxnId="{D5416499-9C46-4032-BE24-45F0ADC5609A}">
      <dgm:prSet/>
      <dgm:spPr/>
      <dgm:t>
        <a:bodyPr/>
        <a:lstStyle/>
        <a:p>
          <a:endParaRPr lang="es-ES" cap="small" baseline="0"/>
        </a:p>
      </dgm:t>
    </dgm:pt>
    <dgm:pt modelId="{9132C891-6413-4906-9A64-CEA052672CB4}">
      <dgm:prSet phldrT="[Texto]" custT="1"/>
      <dgm:spPr>
        <a:solidFill>
          <a:schemeClr val="bg1">
            <a:lumMod val="95000"/>
            <a:alpha val="90000"/>
          </a:schemeClr>
        </a:solidFill>
      </dgm:spPr>
      <dgm:t>
        <a:bodyPr/>
        <a:lstStyle/>
        <a:p>
          <a:r>
            <a:rPr lang="es-MX" sz="1300" cap="small" baseline="0" dirty="0" smtClean="0"/>
            <a:t>Economía y Vida Cotidiana </a:t>
          </a:r>
          <a:r>
            <a:rPr lang="es-MX" sz="1300" b="0" dirty="0" smtClean="0"/>
            <a:t>(</a:t>
          </a:r>
          <a:r>
            <a:rPr lang="es-MX" sz="1300" b="1" dirty="0" smtClean="0">
              <a:latin typeface="Arial" panose="020B0604020202020204" pitchFamily="34" charset="0"/>
              <a:cs typeface="Arial" panose="020B0604020202020204" pitchFamily="34" charset="0"/>
            </a:rPr>
            <a:t>CU178</a:t>
          </a:r>
          <a:r>
            <a:rPr lang="es-MX" sz="1300" b="0" dirty="0" smtClean="0">
              <a:latin typeface="Arial" panose="020B0604020202020204" pitchFamily="34" charset="0"/>
              <a:cs typeface="Arial" panose="020B0604020202020204" pitchFamily="34" charset="0"/>
            </a:rPr>
            <a:t>)</a:t>
          </a:r>
          <a:endParaRPr lang="es-ES" sz="1300" cap="small" baseline="0" dirty="0">
            <a:latin typeface="Arial" panose="020B0604020202020204" pitchFamily="34" charset="0"/>
            <a:cs typeface="Arial" panose="020B0604020202020204" pitchFamily="34" charset="0"/>
          </a:endParaRPr>
        </a:p>
      </dgm:t>
    </dgm:pt>
    <dgm:pt modelId="{4C442ACE-A99C-4E96-BFFC-49CA4837D2E1}" type="sibTrans" cxnId="{3E99B8DE-D565-49B3-8D8D-4F878DF0853E}">
      <dgm:prSet/>
      <dgm:spPr/>
      <dgm:t>
        <a:bodyPr/>
        <a:lstStyle/>
        <a:p>
          <a:endParaRPr lang="es-ES" cap="small" baseline="0"/>
        </a:p>
      </dgm:t>
    </dgm:pt>
    <dgm:pt modelId="{165B977C-B6C5-4AD3-9E61-4E8DDB5AA36A}" type="parTrans" cxnId="{3E99B8DE-D565-49B3-8D8D-4F878DF0853E}">
      <dgm:prSet/>
      <dgm:spPr/>
      <dgm:t>
        <a:bodyPr/>
        <a:lstStyle/>
        <a:p>
          <a:endParaRPr lang="es-ES" cap="small" baseline="0"/>
        </a:p>
      </dgm:t>
    </dgm:pt>
    <dgm:pt modelId="{560253AB-2BFB-4A1A-845C-AEEA667F152C}">
      <dgm:prSet phldrT="[Texto]" custT="1"/>
      <dgm:spPr>
        <a:solidFill>
          <a:srgbClr val="0E5889"/>
        </a:solidFill>
      </dgm:spPr>
      <dgm:t>
        <a:bodyPr/>
        <a:lstStyle/>
        <a:p>
          <a:r>
            <a:rPr lang="es-MX" sz="2000" b="1" cap="small" baseline="0" dirty="0" smtClean="0">
              <a:solidFill>
                <a:schemeClr val="bg1"/>
              </a:solidFill>
            </a:rPr>
            <a:t>Liderazgo</a:t>
          </a:r>
          <a:endParaRPr lang="es-ES" sz="2000" b="1" cap="small" baseline="0" dirty="0"/>
        </a:p>
      </dgm:t>
    </dgm:pt>
    <dgm:pt modelId="{594C59EB-A28C-44C1-A937-00B6EB46044C}" type="parTrans" cxnId="{2FB0839F-7AB5-42D1-90F6-973920608187}">
      <dgm:prSet/>
      <dgm:spPr/>
      <dgm:t>
        <a:bodyPr/>
        <a:lstStyle/>
        <a:p>
          <a:endParaRPr lang="es-MX"/>
        </a:p>
      </dgm:t>
    </dgm:pt>
    <dgm:pt modelId="{90BB449E-8CE0-4A2C-80FE-14E5E5A04466}" type="sibTrans" cxnId="{2FB0839F-7AB5-42D1-90F6-973920608187}">
      <dgm:prSet/>
      <dgm:spPr/>
      <dgm:t>
        <a:bodyPr/>
        <a:lstStyle/>
        <a:p>
          <a:endParaRPr lang="es-MX"/>
        </a:p>
      </dgm:t>
    </dgm:pt>
    <dgm:pt modelId="{BB04998D-1A4B-499C-BEDF-F484D2ED3AA5}">
      <dgm:prSet phldrT="[Texto]" custT="1"/>
      <dgm:spPr>
        <a:solidFill>
          <a:schemeClr val="bg1">
            <a:lumMod val="95000"/>
            <a:alpha val="90000"/>
          </a:schemeClr>
        </a:solidFill>
      </dgm:spPr>
      <dgm:t>
        <a:bodyPr/>
        <a:lstStyle/>
        <a:p>
          <a:r>
            <a:rPr lang="es-MX" sz="1300" cap="small" baseline="0" dirty="0" smtClean="0"/>
            <a:t>Alta Dirección </a:t>
          </a:r>
          <a:r>
            <a:rPr lang="es-MX" sz="1300" b="0" cap="small" baseline="0" dirty="0" smtClean="0"/>
            <a:t>(</a:t>
          </a:r>
          <a:r>
            <a:rPr lang="es-MX" sz="1300" b="1" cap="small" baseline="0" dirty="0" smtClean="0">
              <a:latin typeface="Arial" panose="020B0604020202020204" pitchFamily="34" charset="0"/>
              <a:cs typeface="Arial" panose="020B0604020202020204" pitchFamily="34" charset="0"/>
            </a:rPr>
            <a:t>CU187</a:t>
          </a:r>
          <a:r>
            <a:rPr lang="es-MX" sz="1300" b="0" cap="small" baseline="0" dirty="0" smtClean="0">
              <a:latin typeface="Arial" panose="020B0604020202020204" pitchFamily="34" charset="0"/>
              <a:cs typeface="Arial" panose="020B0604020202020204" pitchFamily="34" charset="0"/>
            </a:rPr>
            <a:t>)</a:t>
          </a:r>
          <a:endParaRPr lang="es-ES" sz="1300" b="0" cap="small" baseline="0" dirty="0"/>
        </a:p>
      </dgm:t>
    </dgm:pt>
    <dgm:pt modelId="{B2BA441F-98E3-4DFC-9FA9-8AD96863D24C}" type="parTrans" cxnId="{1BE5F34E-345E-4AF7-BF9D-EF40CC8B3C35}">
      <dgm:prSet/>
      <dgm:spPr/>
      <dgm:t>
        <a:bodyPr/>
        <a:lstStyle/>
        <a:p>
          <a:endParaRPr lang="es-MX"/>
        </a:p>
      </dgm:t>
    </dgm:pt>
    <dgm:pt modelId="{6A8C9B6B-173B-45FC-92EB-6F36FD82DF05}" type="sibTrans" cxnId="{1BE5F34E-345E-4AF7-BF9D-EF40CC8B3C35}">
      <dgm:prSet/>
      <dgm:spPr/>
      <dgm:t>
        <a:bodyPr/>
        <a:lstStyle/>
        <a:p>
          <a:endParaRPr lang="es-MX"/>
        </a:p>
      </dgm:t>
    </dgm:pt>
    <dgm:pt modelId="{7690DC21-CE8B-4DDA-82BA-981C15E98937}">
      <dgm:prSet custT="1"/>
      <dgm:spPr>
        <a:solidFill>
          <a:schemeClr val="bg1">
            <a:lumMod val="95000"/>
            <a:alpha val="90000"/>
          </a:schemeClr>
        </a:solidFill>
      </dgm:spPr>
      <dgm:t>
        <a:bodyPr/>
        <a:lstStyle/>
        <a:p>
          <a:r>
            <a:rPr lang="es-MX" sz="1300" cap="small" baseline="0" dirty="0" smtClean="0"/>
            <a:t>Análisis de las Organizaciones </a:t>
          </a:r>
          <a:r>
            <a:rPr lang="es-MX" sz="1300" b="0" cap="small" baseline="0" dirty="0" smtClean="0"/>
            <a:t>(</a:t>
          </a:r>
          <a:r>
            <a:rPr lang="es-MX" sz="1300" b="1" cap="small" baseline="0" dirty="0" smtClean="0">
              <a:latin typeface="Arial" panose="020B0604020202020204" pitchFamily="34" charset="0"/>
              <a:cs typeface="Arial" panose="020B0604020202020204" pitchFamily="34" charset="0"/>
            </a:rPr>
            <a:t>CU188</a:t>
          </a:r>
          <a:r>
            <a:rPr lang="es-MX" sz="1300" b="0" cap="small" baseline="0" dirty="0" smtClean="0">
              <a:latin typeface="Arial" panose="020B0604020202020204" pitchFamily="34" charset="0"/>
              <a:cs typeface="Arial" panose="020B0604020202020204" pitchFamily="34" charset="0"/>
            </a:rPr>
            <a:t>)</a:t>
          </a:r>
          <a:endParaRPr lang="es-MX" sz="1300" b="0" cap="small" baseline="0" dirty="0" smtClean="0"/>
        </a:p>
      </dgm:t>
    </dgm:pt>
    <dgm:pt modelId="{8EC9E9D6-4F9E-4890-85DB-26862E3D5417}" type="parTrans" cxnId="{E756BEE4-8683-40AF-B0DA-366A1642B082}">
      <dgm:prSet/>
      <dgm:spPr/>
      <dgm:t>
        <a:bodyPr/>
        <a:lstStyle/>
        <a:p>
          <a:endParaRPr lang="es-MX"/>
        </a:p>
      </dgm:t>
    </dgm:pt>
    <dgm:pt modelId="{008BA28B-8DA1-4F0B-9966-182C1C785CE9}" type="sibTrans" cxnId="{E756BEE4-8683-40AF-B0DA-366A1642B082}">
      <dgm:prSet/>
      <dgm:spPr/>
      <dgm:t>
        <a:bodyPr/>
        <a:lstStyle/>
        <a:p>
          <a:endParaRPr lang="es-MX"/>
        </a:p>
      </dgm:t>
    </dgm:pt>
    <dgm:pt modelId="{490451A0-F383-42BC-8972-5211FBE89E40}">
      <dgm:prSet custT="1"/>
      <dgm:spPr>
        <a:solidFill>
          <a:schemeClr val="bg1">
            <a:lumMod val="95000"/>
            <a:alpha val="90000"/>
          </a:schemeClr>
        </a:solidFill>
      </dgm:spPr>
      <dgm:t>
        <a:bodyPr/>
        <a:lstStyle/>
        <a:p>
          <a:r>
            <a:rPr lang="es-MX" sz="1300" cap="small" baseline="0" dirty="0" smtClean="0"/>
            <a:t>Facultamiento y Desarrollo de Talento </a:t>
          </a:r>
          <a:r>
            <a:rPr lang="es-MX" sz="1300" b="0" cap="small" baseline="0" dirty="0" smtClean="0"/>
            <a:t>(</a:t>
          </a:r>
          <a:r>
            <a:rPr lang="es-MX" sz="1300" b="1" cap="small" baseline="0" dirty="0" smtClean="0">
              <a:latin typeface="Arial" panose="020B0604020202020204" pitchFamily="34" charset="0"/>
              <a:cs typeface="Arial" panose="020B0604020202020204" pitchFamily="34" charset="0"/>
            </a:rPr>
            <a:t>CU245</a:t>
          </a:r>
          <a:r>
            <a:rPr lang="es-MX" sz="1300" b="0" cap="small" baseline="0" dirty="0" smtClean="0">
              <a:latin typeface="Arial" panose="020B0604020202020204" pitchFamily="34" charset="0"/>
              <a:cs typeface="Arial" panose="020B0604020202020204" pitchFamily="34" charset="0"/>
            </a:rPr>
            <a:t>)</a:t>
          </a:r>
          <a:endParaRPr lang="es-MX" sz="1300" b="0" cap="small" baseline="0" dirty="0" smtClean="0"/>
        </a:p>
      </dgm:t>
    </dgm:pt>
    <dgm:pt modelId="{74C0ED9E-3F1F-4A43-86E3-C73AA3F875B7}" type="parTrans" cxnId="{2251F28A-3F9C-428B-A2BB-E477331BB878}">
      <dgm:prSet/>
      <dgm:spPr/>
      <dgm:t>
        <a:bodyPr/>
        <a:lstStyle/>
        <a:p>
          <a:endParaRPr lang="es-MX"/>
        </a:p>
      </dgm:t>
    </dgm:pt>
    <dgm:pt modelId="{729010DE-CDF5-4878-8482-DDEAF3588384}" type="sibTrans" cxnId="{2251F28A-3F9C-428B-A2BB-E477331BB878}">
      <dgm:prSet/>
      <dgm:spPr/>
      <dgm:t>
        <a:bodyPr/>
        <a:lstStyle/>
        <a:p>
          <a:endParaRPr lang="es-MX"/>
        </a:p>
      </dgm:t>
    </dgm:pt>
    <dgm:pt modelId="{A0D5ED29-6A16-4398-A718-25BFF06C0FEC}" type="pres">
      <dgm:prSet presAssocID="{3C074CE1-3A06-4124-8A54-AE0C6606B927}" presName="Name0" presStyleCnt="0">
        <dgm:presLayoutVars>
          <dgm:dir/>
          <dgm:animLvl val="lvl"/>
          <dgm:resizeHandles val="exact"/>
        </dgm:presLayoutVars>
      </dgm:prSet>
      <dgm:spPr/>
      <dgm:t>
        <a:bodyPr/>
        <a:lstStyle/>
        <a:p>
          <a:endParaRPr lang="en-US"/>
        </a:p>
      </dgm:t>
    </dgm:pt>
    <dgm:pt modelId="{A1FF09A5-04D9-415A-8760-D9F4BCF352F6}" type="pres">
      <dgm:prSet presAssocID="{560253AB-2BFB-4A1A-845C-AEEA667F152C}" presName="linNode" presStyleCnt="0"/>
      <dgm:spPr/>
    </dgm:pt>
    <dgm:pt modelId="{E0BD094B-E079-4BAA-8574-2DA34947C8E4}" type="pres">
      <dgm:prSet presAssocID="{560253AB-2BFB-4A1A-845C-AEEA667F152C}" presName="parentText" presStyleLbl="node1" presStyleIdx="0" presStyleCnt="4">
        <dgm:presLayoutVars>
          <dgm:chMax val="1"/>
          <dgm:bulletEnabled val="1"/>
        </dgm:presLayoutVars>
      </dgm:prSet>
      <dgm:spPr/>
      <dgm:t>
        <a:bodyPr/>
        <a:lstStyle/>
        <a:p>
          <a:endParaRPr lang="es-MX"/>
        </a:p>
      </dgm:t>
    </dgm:pt>
    <dgm:pt modelId="{51227A10-9468-4514-8420-19F87E5CE611}" type="pres">
      <dgm:prSet presAssocID="{560253AB-2BFB-4A1A-845C-AEEA667F152C}" presName="descendantText" presStyleLbl="alignAccFollowNode1" presStyleIdx="0" presStyleCnt="4">
        <dgm:presLayoutVars>
          <dgm:bulletEnabled val="1"/>
        </dgm:presLayoutVars>
      </dgm:prSet>
      <dgm:spPr/>
      <dgm:t>
        <a:bodyPr/>
        <a:lstStyle/>
        <a:p>
          <a:endParaRPr lang="es-MX"/>
        </a:p>
      </dgm:t>
    </dgm:pt>
    <dgm:pt modelId="{48DDB35B-1119-45D5-9369-62F997E84986}" type="pres">
      <dgm:prSet presAssocID="{90BB449E-8CE0-4A2C-80FE-14E5E5A04466}" presName="sp" presStyleCnt="0"/>
      <dgm:spPr/>
    </dgm:pt>
    <dgm:pt modelId="{E2DBB05C-F290-4C15-A891-CDEEDA7BF8FA}" type="pres">
      <dgm:prSet presAssocID="{B2FDD636-CE68-4B7B-83E0-732BA14F55CF}" presName="linNode" presStyleCnt="0"/>
      <dgm:spPr/>
    </dgm:pt>
    <dgm:pt modelId="{18A66E36-D032-49CA-BED5-05317C9A59E1}" type="pres">
      <dgm:prSet presAssocID="{B2FDD636-CE68-4B7B-83E0-732BA14F55CF}" presName="parentText" presStyleLbl="node1" presStyleIdx="1" presStyleCnt="4">
        <dgm:presLayoutVars>
          <dgm:chMax val="1"/>
          <dgm:bulletEnabled val="1"/>
        </dgm:presLayoutVars>
      </dgm:prSet>
      <dgm:spPr/>
      <dgm:t>
        <a:bodyPr/>
        <a:lstStyle/>
        <a:p>
          <a:endParaRPr lang="es-ES"/>
        </a:p>
      </dgm:t>
    </dgm:pt>
    <dgm:pt modelId="{1B5D6A3D-D84C-4F9A-9FBF-EE211AB3050C}" type="pres">
      <dgm:prSet presAssocID="{B2FDD636-CE68-4B7B-83E0-732BA14F55CF}" presName="descendantText" presStyleLbl="alignAccFollowNode1" presStyleIdx="1" presStyleCnt="4">
        <dgm:presLayoutVars>
          <dgm:bulletEnabled val="1"/>
        </dgm:presLayoutVars>
      </dgm:prSet>
      <dgm:spPr/>
      <dgm:t>
        <a:bodyPr/>
        <a:lstStyle/>
        <a:p>
          <a:endParaRPr lang="es-ES"/>
        </a:p>
      </dgm:t>
    </dgm:pt>
    <dgm:pt modelId="{93379FAA-1AC0-434D-9D1C-79B2A772AFEF}" type="pres">
      <dgm:prSet presAssocID="{363F6D71-1415-4077-B05C-807BB53759EF}" presName="sp" presStyleCnt="0"/>
      <dgm:spPr/>
    </dgm:pt>
    <dgm:pt modelId="{8D446E31-E5B3-421C-8DEE-0DB5919E38DA}" type="pres">
      <dgm:prSet presAssocID="{91ADC95B-D1BF-479C-B2CE-C4B284ECC3F6}" presName="linNode" presStyleCnt="0"/>
      <dgm:spPr/>
    </dgm:pt>
    <dgm:pt modelId="{DD08033E-3DFC-49A6-9112-E0074D4D6ECD}" type="pres">
      <dgm:prSet presAssocID="{91ADC95B-D1BF-479C-B2CE-C4B284ECC3F6}" presName="parentText" presStyleLbl="node1" presStyleIdx="2" presStyleCnt="4">
        <dgm:presLayoutVars>
          <dgm:chMax val="1"/>
          <dgm:bulletEnabled val="1"/>
        </dgm:presLayoutVars>
      </dgm:prSet>
      <dgm:spPr/>
      <dgm:t>
        <a:bodyPr/>
        <a:lstStyle/>
        <a:p>
          <a:endParaRPr lang="es-ES"/>
        </a:p>
      </dgm:t>
    </dgm:pt>
    <dgm:pt modelId="{AB76E144-CD3A-46BF-99D8-D08D79645019}" type="pres">
      <dgm:prSet presAssocID="{91ADC95B-D1BF-479C-B2CE-C4B284ECC3F6}" presName="descendantText" presStyleLbl="alignAccFollowNode1" presStyleIdx="2" presStyleCnt="4">
        <dgm:presLayoutVars>
          <dgm:bulletEnabled val="1"/>
        </dgm:presLayoutVars>
      </dgm:prSet>
      <dgm:spPr/>
      <dgm:t>
        <a:bodyPr/>
        <a:lstStyle/>
        <a:p>
          <a:endParaRPr lang="es-ES"/>
        </a:p>
      </dgm:t>
    </dgm:pt>
    <dgm:pt modelId="{88E6EF21-0C02-4FAC-90C8-6E5709E27836}" type="pres">
      <dgm:prSet presAssocID="{8F1350F8-0171-4DEF-B655-1817E9BBA27B}" presName="sp" presStyleCnt="0"/>
      <dgm:spPr/>
    </dgm:pt>
    <dgm:pt modelId="{90809F52-838A-427B-9186-B4179E8FACFD}" type="pres">
      <dgm:prSet presAssocID="{19E6043D-BFC2-459C-B7CF-B0A8FE58B6AE}" presName="linNode" presStyleCnt="0"/>
      <dgm:spPr/>
    </dgm:pt>
    <dgm:pt modelId="{24C8C889-B0CB-4C04-B3BE-ECC93AC5D517}" type="pres">
      <dgm:prSet presAssocID="{19E6043D-BFC2-459C-B7CF-B0A8FE58B6AE}" presName="parentText" presStyleLbl="node1" presStyleIdx="3" presStyleCnt="4">
        <dgm:presLayoutVars>
          <dgm:chMax val="1"/>
          <dgm:bulletEnabled val="1"/>
        </dgm:presLayoutVars>
      </dgm:prSet>
      <dgm:spPr/>
      <dgm:t>
        <a:bodyPr/>
        <a:lstStyle/>
        <a:p>
          <a:endParaRPr lang="es-ES"/>
        </a:p>
      </dgm:t>
    </dgm:pt>
    <dgm:pt modelId="{2D1E2ABF-C285-4F60-BBAA-E0A413C442BA}" type="pres">
      <dgm:prSet presAssocID="{19E6043D-BFC2-459C-B7CF-B0A8FE58B6AE}" presName="descendantText" presStyleLbl="alignAccFollowNode1" presStyleIdx="3" presStyleCnt="4">
        <dgm:presLayoutVars>
          <dgm:bulletEnabled val="1"/>
        </dgm:presLayoutVars>
      </dgm:prSet>
      <dgm:spPr/>
      <dgm:t>
        <a:bodyPr/>
        <a:lstStyle/>
        <a:p>
          <a:endParaRPr lang="es-ES"/>
        </a:p>
      </dgm:t>
    </dgm:pt>
  </dgm:ptLst>
  <dgm:cxnLst>
    <dgm:cxn modelId="{B005BCE0-5FC4-405A-900C-578968B635D9}" srcId="{B2FDD636-CE68-4B7B-83E0-732BA14F55CF}" destId="{CD83A241-6E28-4F84-A9B0-05D684E22CCF}" srcOrd="0" destOrd="0" parTransId="{28191633-E6A5-4CAE-BBC9-A874E55D79BE}" sibTransId="{1C6383A6-6F56-4DE1-880D-4070E7D5D206}"/>
    <dgm:cxn modelId="{1BE5F34E-345E-4AF7-BF9D-EF40CC8B3C35}" srcId="{560253AB-2BFB-4A1A-845C-AEEA667F152C}" destId="{BB04998D-1A4B-499C-BEDF-F484D2ED3AA5}" srcOrd="0" destOrd="0" parTransId="{B2BA441F-98E3-4DFC-9FA9-8AD96863D24C}" sibTransId="{6A8C9B6B-173B-45FC-92EB-6F36FD82DF05}"/>
    <dgm:cxn modelId="{147E86A4-CD47-4048-A78A-AE208BC3F0EB}" type="presOf" srcId="{19E6043D-BFC2-459C-B7CF-B0A8FE58B6AE}" destId="{24C8C889-B0CB-4C04-B3BE-ECC93AC5D517}" srcOrd="0" destOrd="0" presId="urn:microsoft.com/office/officeart/2005/8/layout/vList5"/>
    <dgm:cxn modelId="{27DF6605-B888-1C4D-8046-6C9BD0F781FE}" type="presOf" srcId="{490451A0-F383-42BC-8972-5211FBE89E40}" destId="{51227A10-9468-4514-8420-19F87E5CE611}" srcOrd="0" destOrd="2" presId="urn:microsoft.com/office/officeart/2005/8/layout/vList5"/>
    <dgm:cxn modelId="{1B1A8E93-D183-E64A-B225-C7F45DC6AD4E}" type="presOf" srcId="{0B681C25-E888-4FE8-8E5E-B91DC78AFAF3}" destId="{2D1E2ABF-C285-4F60-BBAA-E0A413C442BA}" srcOrd="0" destOrd="1" presId="urn:microsoft.com/office/officeart/2005/8/layout/vList5"/>
    <dgm:cxn modelId="{B1BD43DC-84E0-4E40-9E7A-BEB605D0D535}" srcId="{3C074CE1-3A06-4124-8A54-AE0C6606B927}" destId="{19E6043D-BFC2-459C-B7CF-B0A8FE58B6AE}" srcOrd="3" destOrd="0" parTransId="{7051972F-BB8F-45A6-90FA-4B760E9F517D}" sibTransId="{DE2C5FAA-3A8B-4B78-BE93-F84E50491779}"/>
    <dgm:cxn modelId="{B114BB6F-42FC-3C4B-B3E9-1672E0C77469}" type="presOf" srcId="{E89A8C08-7F34-404D-8986-000649283A29}" destId="{2D1E2ABF-C285-4F60-BBAA-E0A413C442BA}" srcOrd="0" destOrd="2" presId="urn:microsoft.com/office/officeart/2005/8/layout/vList5"/>
    <dgm:cxn modelId="{96602630-F27D-ED45-851C-8D01841DC65F}" type="presOf" srcId="{560253AB-2BFB-4A1A-845C-AEEA667F152C}" destId="{E0BD094B-E079-4BAA-8574-2DA34947C8E4}" srcOrd="0" destOrd="0" presId="urn:microsoft.com/office/officeart/2005/8/layout/vList5"/>
    <dgm:cxn modelId="{A7D9963C-A30B-4F94-B38C-D969C0223026}" srcId="{B2FDD636-CE68-4B7B-83E0-732BA14F55CF}" destId="{6DFEF12E-7272-494E-88F9-C6CB3A86451F}" srcOrd="1" destOrd="0" parTransId="{F6F08517-B9A3-48CE-98E4-7A296CAB83F5}" sibTransId="{1A02F0A0-CEA6-411B-83AE-2F4710EA3CDA}"/>
    <dgm:cxn modelId="{982BCF8B-3FDA-E34D-B3A9-D8200C668B19}" type="presOf" srcId="{3C074CE1-3A06-4124-8A54-AE0C6606B927}" destId="{A0D5ED29-6A16-4398-A718-25BFF06C0FEC}" srcOrd="0" destOrd="0" presId="urn:microsoft.com/office/officeart/2005/8/layout/vList5"/>
    <dgm:cxn modelId="{2187A6DE-1ED9-814D-99E7-44B62C72EBFC}" type="presOf" srcId="{428E6C9D-6B79-442C-AAFA-1913ED6534FA}" destId="{1B5D6A3D-D84C-4F9A-9FBF-EE211AB3050C}" srcOrd="0" destOrd="2" presId="urn:microsoft.com/office/officeart/2005/8/layout/vList5"/>
    <dgm:cxn modelId="{EA289D21-5845-FA46-B6D3-C05F0086B656}" type="presOf" srcId="{AA46B3A4-234E-4BF1-B1FD-40A20B091C90}" destId="{AB76E144-CD3A-46BF-99D8-D08D79645019}" srcOrd="0" destOrd="2" presId="urn:microsoft.com/office/officeart/2005/8/layout/vList5"/>
    <dgm:cxn modelId="{2FB0839F-7AB5-42D1-90F6-973920608187}" srcId="{3C074CE1-3A06-4124-8A54-AE0C6606B927}" destId="{560253AB-2BFB-4A1A-845C-AEEA667F152C}" srcOrd="0" destOrd="0" parTransId="{594C59EB-A28C-44C1-A937-00B6EB46044C}" sibTransId="{90BB449E-8CE0-4A2C-80FE-14E5E5A04466}"/>
    <dgm:cxn modelId="{0101457D-5F53-F94B-B0C4-C5BDF7444D86}" type="presOf" srcId="{7690DC21-CE8B-4DDA-82BA-981C15E98937}" destId="{51227A10-9468-4514-8420-19F87E5CE611}" srcOrd="0" destOrd="1" presId="urn:microsoft.com/office/officeart/2005/8/layout/vList5"/>
    <dgm:cxn modelId="{580058A1-D6A1-774A-A6E8-8BE4E54D757D}" type="presOf" srcId="{6BD75B32-B0A8-45D6-80B4-95326AC1E8ED}" destId="{AB76E144-CD3A-46BF-99D8-D08D79645019}" srcOrd="0" destOrd="0" presId="urn:microsoft.com/office/officeart/2005/8/layout/vList5"/>
    <dgm:cxn modelId="{D5416499-9C46-4032-BE24-45F0ADC5609A}" srcId="{19E6043D-BFC2-459C-B7CF-B0A8FE58B6AE}" destId="{0B681C25-E888-4FE8-8E5E-B91DC78AFAF3}" srcOrd="1" destOrd="0" parTransId="{ABE02DE6-4E56-4F8B-AC2C-DC282FFC5A93}" sibTransId="{D6E0E540-0494-475B-BA7A-39C1B31CF387}"/>
    <dgm:cxn modelId="{0C9DAC86-EF40-E145-8580-E08ABCB24B19}" type="presOf" srcId="{9132C891-6413-4906-9A64-CEA052672CB4}" destId="{2D1E2ABF-C285-4F60-BBAA-E0A413C442BA}" srcOrd="0" destOrd="0" presId="urn:microsoft.com/office/officeart/2005/8/layout/vList5"/>
    <dgm:cxn modelId="{8FFE8AF2-FD8E-574A-BBAD-727E0CC31BD2}" type="presOf" srcId="{38895CFD-D72F-4BAE-96C1-57EFE300F1D5}" destId="{AB76E144-CD3A-46BF-99D8-D08D79645019}" srcOrd="0" destOrd="1" presId="urn:microsoft.com/office/officeart/2005/8/layout/vList5"/>
    <dgm:cxn modelId="{A2273BCA-3E13-4A67-A42B-3DAE33A02E40}" srcId="{19E6043D-BFC2-459C-B7CF-B0A8FE58B6AE}" destId="{E89A8C08-7F34-404D-8986-000649283A29}" srcOrd="2" destOrd="0" parTransId="{BB6DDE1E-1CC9-4BFA-8A7C-EBB388CF72CC}" sibTransId="{EF3532F5-3E65-4C69-AC6D-9504613ED680}"/>
    <dgm:cxn modelId="{E756BEE4-8683-40AF-B0DA-366A1642B082}" srcId="{560253AB-2BFB-4A1A-845C-AEEA667F152C}" destId="{7690DC21-CE8B-4DDA-82BA-981C15E98937}" srcOrd="1" destOrd="0" parTransId="{8EC9E9D6-4F9E-4890-85DB-26862E3D5417}" sibTransId="{008BA28B-8DA1-4F0B-9966-182C1C785CE9}"/>
    <dgm:cxn modelId="{3E99B8DE-D565-49B3-8D8D-4F878DF0853E}" srcId="{19E6043D-BFC2-459C-B7CF-B0A8FE58B6AE}" destId="{9132C891-6413-4906-9A64-CEA052672CB4}" srcOrd="0" destOrd="0" parTransId="{165B977C-B6C5-4AD3-9E61-4E8DDB5AA36A}" sibTransId="{4C442ACE-A99C-4E96-BFFC-49CA4837D2E1}"/>
    <dgm:cxn modelId="{2251F28A-3F9C-428B-A2BB-E477331BB878}" srcId="{560253AB-2BFB-4A1A-845C-AEEA667F152C}" destId="{490451A0-F383-42BC-8972-5211FBE89E40}" srcOrd="2" destOrd="0" parTransId="{74C0ED9E-3F1F-4A43-86E3-C73AA3F875B7}" sibTransId="{729010DE-CDF5-4878-8482-DDEAF3588384}"/>
    <dgm:cxn modelId="{400F9E09-4ED8-4B5A-9F08-E3E428EA89BD}" srcId="{91ADC95B-D1BF-479C-B2CE-C4B284ECC3F6}" destId="{38895CFD-D72F-4BAE-96C1-57EFE300F1D5}" srcOrd="1" destOrd="0" parTransId="{9439006E-9022-421D-A7F2-51595CF6791F}" sibTransId="{E54AC7C0-BA41-4141-A1BD-F4D816017C79}"/>
    <dgm:cxn modelId="{AEE42DC3-610F-4710-851C-7D9BFDEB5008}" srcId="{3C074CE1-3A06-4124-8A54-AE0C6606B927}" destId="{B2FDD636-CE68-4B7B-83E0-732BA14F55CF}" srcOrd="1" destOrd="0" parTransId="{1B6A7F68-8433-4D73-B990-990D44F2F5C6}" sibTransId="{363F6D71-1415-4077-B05C-807BB53759EF}"/>
    <dgm:cxn modelId="{7EDAB004-D421-D147-802D-4F5C3980D7E4}" type="presOf" srcId="{B2FDD636-CE68-4B7B-83E0-732BA14F55CF}" destId="{18A66E36-D032-49CA-BED5-05317C9A59E1}" srcOrd="0" destOrd="0" presId="urn:microsoft.com/office/officeart/2005/8/layout/vList5"/>
    <dgm:cxn modelId="{D9184FBE-737E-45F9-A88B-89A3051301AF}" srcId="{B2FDD636-CE68-4B7B-83E0-732BA14F55CF}" destId="{428E6C9D-6B79-442C-AAFA-1913ED6534FA}" srcOrd="2" destOrd="0" parTransId="{25B5A7CA-2C7D-42FE-8C20-3370F01D8761}" sibTransId="{FA0F0029-A102-432F-91F5-7760908F1DE8}"/>
    <dgm:cxn modelId="{33DA832B-991D-434B-B1BE-434AB8044C7D}" srcId="{91ADC95B-D1BF-479C-B2CE-C4B284ECC3F6}" destId="{AA46B3A4-234E-4BF1-B1FD-40A20B091C90}" srcOrd="2" destOrd="0" parTransId="{15153D3A-7B38-4D0B-B321-77DF49E0F54C}" sibTransId="{6BBD21E7-779D-42E5-9B04-3F24A0955FD9}"/>
    <dgm:cxn modelId="{22F416F5-808F-8249-9063-2D7C21B34786}" type="presOf" srcId="{BB04998D-1A4B-499C-BEDF-F484D2ED3AA5}" destId="{51227A10-9468-4514-8420-19F87E5CE611}" srcOrd="0" destOrd="0" presId="urn:microsoft.com/office/officeart/2005/8/layout/vList5"/>
    <dgm:cxn modelId="{35A6AD81-503A-416D-8B6A-0F68B8C05EEF}" srcId="{3C074CE1-3A06-4124-8A54-AE0C6606B927}" destId="{91ADC95B-D1BF-479C-B2CE-C4B284ECC3F6}" srcOrd="2" destOrd="0" parTransId="{FEC2BA96-21C5-45B7-8906-984625406870}" sibTransId="{8F1350F8-0171-4DEF-B655-1817E9BBA27B}"/>
    <dgm:cxn modelId="{9121A3A7-5EB4-4943-8D8C-1B2A2636D150}" type="presOf" srcId="{91ADC95B-D1BF-479C-B2CE-C4B284ECC3F6}" destId="{DD08033E-3DFC-49A6-9112-E0074D4D6ECD}" srcOrd="0" destOrd="0" presId="urn:microsoft.com/office/officeart/2005/8/layout/vList5"/>
    <dgm:cxn modelId="{311C390E-912B-D344-A7F4-59ED65F5DEA1}" type="presOf" srcId="{6DFEF12E-7272-494E-88F9-C6CB3A86451F}" destId="{1B5D6A3D-D84C-4F9A-9FBF-EE211AB3050C}" srcOrd="0" destOrd="1" presId="urn:microsoft.com/office/officeart/2005/8/layout/vList5"/>
    <dgm:cxn modelId="{CE106AC5-1B2E-2F48-B998-B626C0E14FEC}" type="presOf" srcId="{CD83A241-6E28-4F84-A9B0-05D684E22CCF}" destId="{1B5D6A3D-D84C-4F9A-9FBF-EE211AB3050C}" srcOrd="0" destOrd="0" presId="urn:microsoft.com/office/officeart/2005/8/layout/vList5"/>
    <dgm:cxn modelId="{C3E892AC-F9C0-49FD-B268-CB5A1AD8F786}" srcId="{91ADC95B-D1BF-479C-B2CE-C4B284ECC3F6}" destId="{6BD75B32-B0A8-45D6-80B4-95326AC1E8ED}" srcOrd="0" destOrd="0" parTransId="{52B52134-B958-419C-9EF5-CAEEA6AF22C5}" sibTransId="{E3D2A6D1-A061-463D-BCC5-87AA3ACEBF15}"/>
    <dgm:cxn modelId="{D2E7DBD6-D0AF-C944-9EC7-9259834BA6BD}" type="presParOf" srcId="{A0D5ED29-6A16-4398-A718-25BFF06C0FEC}" destId="{A1FF09A5-04D9-415A-8760-D9F4BCF352F6}" srcOrd="0" destOrd="0" presId="urn:microsoft.com/office/officeart/2005/8/layout/vList5"/>
    <dgm:cxn modelId="{BC0C3448-451C-2348-B734-376758333570}" type="presParOf" srcId="{A1FF09A5-04D9-415A-8760-D9F4BCF352F6}" destId="{E0BD094B-E079-4BAA-8574-2DA34947C8E4}" srcOrd="0" destOrd="0" presId="urn:microsoft.com/office/officeart/2005/8/layout/vList5"/>
    <dgm:cxn modelId="{BD5E9EB2-F729-D745-8935-3BC09F2B7E80}" type="presParOf" srcId="{A1FF09A5-04D9-415A-8760-D9F4BCF352F6}" destId="{51227A10-9468-4514-8420-19F87E5CE611}" srcOrd="1" destOrd="0" presId="urn:microsoft.com/office/officeart/2005/8/layout/vList5"/>
    <dgm:cxn modelId="{DD2DEF17-4BA2-8245-B425-35F318C17723}" type="presParOf" srcId="{A0D5ED29-6A16-4398-A718-25BFF06C0FEC}" destId="{48DDB35B-1119-45D5-9369-62F997E84986}" srcOrd="1" destOrd="0" presId="urn:microsoft.com/office/officeart/2005/8/layout/vList5"/>
    <dgm:cxn modelId="{ECE945EA-A5DD-9047-B25A-1D39E5AD2706}" type="presParOf" srcId="{A0D5ED29-6A16-4398-A718-25BFF06C0FEC}" destId="{E2DBB05C-F290-4C15-A891-CDEEDA7BF8FA}" srcOrd="2" destOrd="0" presId="urn:microsoft.com/office/officeart/2005/8/layout/vList5"/>
    <dgm:cxn modelId="{D059C36F-3259-4247-9CDD-B72038B835C4}" type="presParOf" srcId="{E2DBB05C-F290-4C15-A891-CDEEDA7BF8FA}" destId="{18A66E36-D032-49CA-BED5-05317C9A59E1}" srcOrd="0" destOrd="0" presId="urn:microsoft.com/office/officeart/2005/8/layout/vList5"/>
    <dgm:cxn modelId="{5692BECC-D239-044B-B43A-7B80DBCB4CE9}" type="presParOf" srcId="{E2DBB05C-F290-4C15-A891-CDEEDA7BF8FA}" destId="{1B5D6A3D-D84C-4F9A-9FBF-EE211AB3050C}" srcOrd="1" destOrd="0" presId="urn:microsoft.com/office/officeart/2005/8/layout/vList5"/>
    <dgm:cxn modelId="{664D99E3-A815-E84E-9C21-F6B9D0423EF8}" type="presParOf" srcId="{A0D5ED29-6A16-4398-A718-25BFF06C0FEC}" destId="{93379FAA-1AC0-434D-9D1C-79B2A772AFEF}" srcOrd="3" destOrd="0" presId="urn:microsoft.com/office/officeart/2005/8/layout/vList5"/>
    <dgm:cxn modelId="{0B5C1421-74DD-8E4B-8BB2-C701D00C2BD8}" type="presParOf" srcId="{A0D5ED29-6A16-4398-A718-25BFF06C0FEC}" destId="{8D446E31-E5B3-421C-8DEE-0DB5919E38DA}" srcOrd="4" destOrd="0" presId="urn:microsoft.com/office/officeart/2005/8/layout/vList5"/>
    <dgm:cxn modelId="{AEB26EC1-4B08-4142-8806-80679149B1EE}" type="presParOf" srcId="{8D446E31-E5B3-421C-8DEE-0DB5919E38DA}" destId="{DD08033E-3DFC-49A6-9112-E0074D4D6ECD}" srcOrd="0" destOrd="0" presId="urn:microsoft.com/office/officeart/2005/8/layout/vList5"/>
    <dgm:cxn modelId="{0509AEDA-CB24-9844-BD5A-B8DA4A9A0EA7}" type="presParOf" srcId="{8D446E31-E5B3-421C-8DEE-0DB5919E38DA}" destId="{AB76E144-CD3A-46BF-99D8-D08D79645019}" srcOrd="1" destOrd="0" presId="urn:microsoft.com/office/officeart/2005/8/layout/vList5"/>
    <dgm:cxn modelId="{8AEF8CB4-F325-6C4F-B9E4-B0A6443F928D}" type="presParOf" srcId="{A0D5ED29-6A16-4398-A718-25BFF06C0FEC}" destId="{88E6EF21-0C02-4FAC-90C8-6E5709E27836}" srcOrd="5" destOrd="0" presId="urn:microsoft.com/office/officeart/2005/8/layout/vList5"/>
    <dgm:cxn modelId="{A8683791-3836-BE40-8F68-8FCC6DFED835}" type="presParOf" srcId="{A0D5ED29-6A16-4398-A718-25BFF06C0FEC}" destId="{90809F52-838A-427B-9186-B4179E8FACFD}" srcOrd="6" destOrd="0" presId="urn:microsoft.com/office/officeart/2005/8/layout/vList5"/>
    <dgm:cxn modelId="{977A6F2E-840C-9F42-BAD5-935A7E5252F5}" type="presParOf" srcId="{90809F52-838A-427B-9186-B4179E8FACFD}" destId="{24C8C889-B0CB-4C04-B3BE-ECC93AC5D517}" srcOrd="0" destOrd="0" presId="urn:microsoft.com/office/officeart/2005/8/layout/vList5"/>
    <dgm:cxn modelId="{27CB5C24-8240-A240-8468-101BD38D7FE8}" type="presParOf" srcId="{90809F52-838A-427B-9186-B4179E8FACFD}" destId="{2D1E2ABF-C285-4F60-BBAA-E0A413C442B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C074CE1-3A06-4124-8A54-AE0C6606B92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B2FDD636-CE68-4B7B-83E0-732BA14F55CF}">
      <dgm:prSet phldrT="[Texto]" custT="1"/>
      <dgm:spPr>
        <a:solidFill>
          <a:srgbClr val="0E5889"/>
        </a:solidFill>
      </dgm:spPr>
      <dgm:t>
        <a:bodyPr/>
        <a:lstStyle/>
        <a:p>
          <a:r>
            <a:rPr lang="es-MX" sz="2000" b="1" cap="small" baseline="0" dirty="0" smtClean="0"/>
            <a:t>Finanzas</a:t>
          </a:r>
          <a:endParaRPr lang="es-ES" sz="2000" b="1" cap="small" baseline="0" dirty="0"/>
        </a:p>
      </dgm:t>
    </dgm:pt>
    <dgm:pt modelId="{1B6A7F68-8433-4D73-B990-990D44F2F5C6}" type="parTrans" cxnId="{AEE42DC3-610F-4710-851C-7D9BFDEB5008}">
      <dgm:prSet/>
      <dgm:spPr/>
      <dgm:t>
        <a:bodyPr/>
        <a:lstStyle/>
        <a:p>
          <a:endParaRPr lang="es-ES" cap="small" baseline="0"/>
        </a:p>
      </dgm:t>
    </dgm:pt>
    <dgm:pt modelId="{363F6D71-1415-4077-B05C-807BB53759EF}" type="sibTrans" cxnId="{AEE42DC3-610F-4710-851C-7D9BFDEB5008}">
      <dgm:prSet/>
      <dgm:spPr/>
      <dgm:t>
        <a:bodyPr/>
        <a:lstStyle/>
        <a:p>
          <a:endParaRPr lang="es-ES" cap="small" baseline="0"/>
        </a:p>
      </dgm:t>
    </dgm:pt>
    <dgm:pt modelId="{CD83A241-6E28-4F84-A9B0-05D684E22CCF}">
      <dgm:prSet phldrT="[Texto]"/>
      <dgm:spPr>
        <a:solidFill>
          <a:schemeClr val="bg1">
            <a:lumMod val="95000"/>
            <a:alpha val="90000"/>
          </a:schemeClr>
        </a:solidFill>
      </dgm:spPr>
      <dgm:t>
        <a:bodyPr/>
        <a:lstStyle/>
        <a:p>
          <a:r>
            <a:rPr lang="es-MX" b="0" cap="small" baseline="0" dirty="0" smtClean="0"/>
            <a:t>Valor del Dinero en el Tiempo </a:t>
          </a:r>
          <a:r>
            <a:rPr lang="es-MX" b="0" dirty="0" smtClean="0"/>
            <a:t>(</a:t>
          </a:r>
          <a:r>
            <a:rPr lang="es-MX" b="1" dirty="0" smtClean="0">
              <a:latin typeface="Arial" panose="020B0604020202020204" pitchFamily="34" charset="0"/>
              <a:cs typeface="Arial" panose="020B0604020202020204" pitchFamily="34" charset="0"/>
            </a:rPr>
            <a:t>CU115</a:t>
          </a:r>
          <a:r>
            <a:rPr lang="es-MX" b="0" dirty="0" smtClean="0">
              <a:latin typeface="Arial" panose="020B0604020202020204" pitchFamily="34" charset="0"/>
              <a:cs typeface="Arial" panose="020B0604020202020204" pitchFamily="34" charset="0"/>
            </a:rPr>
            <a:t>)</a:t>
          </a:r>
          <a:endParaRPr lang="es-ES" b="0" cap="small" baseline="0" dirty="0"/>
        </a:p>
      </dgm:t>
    </dgm:pt>
    <dgm:pt modelId="{28191633-E6A5-4CAE-BBC9-A874E55D79BE}" type="parTrans" cxnId="{B005BCE0-5FC4-405A-900C-578968B635D9}">
      <dgm:prSet/>
      <dgm:spPr/>
      <dgm:t>
        <a:bodyPr/>
        <a:lstStyle/>
        <a:p>
          <a:endParaRPr lang="es-ES" cap="small" baseline="0"/>
        </a:p>
      </dgm:t>
    </dgm:pt>
    <dgm:pt modelId="{1C6383A6-6F56-4DE1-880D-4070E7D5D206}" type="sibTrans" cxnId="{B005BCE0-5FC4-405A-900C-578968B635D9}">
      <dgm:prSet/>
      <dgm:spPr/>
      <dgm:t>
        <a:bodyPr/>
        <a:lstStyle/>
        <a:p>
          <a:endParaRPr lang="es-ES" cap="small" baseline="0"/>
        </a:p>
      </dgm:t>
    </dgm:pt>
    <dgm:pt modelId="{91ADC95B-D1BF-479C-B2CE-C4B284ECC3F6}">
      <dgm:prSet phldrT="[Texto]" custT="1"/>
      <dgm:spPr>
        <a:solidFill>
          <a:srgbClr val="0E5889"/>
        </a:solidFill>
      </dgm:spPr>
      <dgm:t>
        <a:bodyPr/>
        <a:lstStyle/>
        <a:p>
          <a:r>
            <a:rPr lang="es-MX" sz="2000" b="1" cap="small" baseline="0" dirty="0" smtClean="0">
              <a:solidFill>
                <a:schemeClr val="bg1"/>
              </a:solidFill>
            </a:rPr>
            <a:t>Análisis Estadístico</a:t>
          </a:r>
          <a:endParaRPr lang="es-ES" sz="2000" cap="small" baseline="0" dirty="0"/>
        </a:p>
      </dgm:t>
    </dgm:pt>
    <dgm:pt modelId="{FEC2BA96-21C5-45B7-8906-984625406870}" type="parTrans" cxnId="{35A6AD81-503A-416D-8B6A-0F68B8C05EEF}">
      <dgm:prSet/>
      <dgm:spPr/>
      <dgm:t>
        <a:bodyPr/>
        <a:lstStyle/>
        <a:p>
          <a:endParaRPr lang="es-ES" cap="small" baseline="0"/>
        </a:p>
      </dgm:t>
    </dgm:pt>
    <dgm:pt modelId="{8F1350F8-0171-4DEF-B655-1817E9BBA27B}" type="sibTrans" cxnId="{35A6AD81-503A-416D-8B6A-0F68B8C05EEF}">
      <dgm:prSet/>
      <dgm:spPr/>
      <dgm:t>
        <a:bodyPr/>
        <a:lstStyle/>
        <a:p>
          <a:endParaRPr lang="es-ES" cap="small" baseline="0"/>
        </a:p>
      </dgm:t>
    </dgm:pt>
    <dgm:pt modelId="{6BD75B32-B0A8-45D6-80B4-95326AC1E8ED}">
      <dgm:prSet phldrT="[Texto]"/>
      <dgm:spPr>
        <a:solidFill>
          <a:schemeClr val="bg1">
            <a:lumMod val="95000"/>
            <a:alpha val="90000"/>
          </a:schemeClr>
        </a:solidFill>
      </dgm:spPr>
      <dgm:t>
        <a:bodyPr/>
        <a:lstStyle/>
        <a:p>
          <a:r>
            <a:rPr lang="es-MX" cap="small" baseline="0" dirty="0" smtClean="0"/>
            <a:t>Técnicas De Muestreo </a:t>
          </a:r>
          <a:r>
            <a:rPr lang="es-MX" b="0" dirty="0" smtClean="0"/>
            <a:t>(</a:t>
          </a:r>
          <a:r>
            <a:rPr lang="es-MX" b="1" dirty="0" smtClean="0">
              <a:latin typeface="Arial" panose="020B0604020202020204" pitchFamily="34" charset="0"/>
              <a:cs typeface="Arial" panose="020B0604020202020204" pitchFamily="34" charset="0"/>
            </a:rPr>
            <a:t>CU124</a:t>
          </a:r>
          <a:r>
            <a:rPr lang="es-MX" b="0" dirty="0" smtClean="0">
              <a:latin typeface="Arial" panose="020B0604020202020204" pitchFamily="34" charset="0"/>
              <a:cs typeface="Arial" panose="020B0604020202020204" pitchFamily="34" charset="0"/>
            </a:rPr>
            <a:t>)</a:t>
          </a:r>
          <a:endParaRPr lang="es-ES" b="0" cap="small" baseline="0" dirty="0"/>
        </a:p>
      </dgm:t>
    </dgm:pt>
    <dgm:pt modelId="{52B52134-B958-419C-9EF5-CAEEA6AF22C5}" type="parTrans" cxnId="{C3E892AC-F9C0-49FD-B268-CB5A1AD8F786}">
      <dgm:prSet/>
      <dgm:spPr/>
      <dgm:t>
        <a:bodyPr/>
        <a:lstStyle/>
        <a:p>
          <a:endParaRPr lang="es-ES" cap="small" baseline="0"/>
        </a:p>
      </dgm:t>
    </dgm:pt>
    <dgm:pt modelId="{E3D2A6D1-A061-463D-BCC5-87AA3ACEBF15}" type="sibTrans" cxnId="{C3E892AC-F9C0-49FD-B268-CB5A1AD8F786}">
      <dgm:prSet/>
      <dgm:spPr/>
      <dgm:t>
        <a:bodyPr/>
        <a:lstStyle/>
        <a:p>
          <a:endParaRPr lang="es-ES" cap="small" baseline="0"/>
        </a:p>
      </dgm:t>
    </dgm:pt>
    <dgm:pt modelId="{6DFEF12E-7272-494E-88F9-C6CB3A86451F}">
      <dgm:prSet/>
      <dgm:spPr>
        <a:solidFill>
          <a:schemeClr val="bg1">
            <a:lumMod val="95000"/>
            <a:alpha val="90000"/>
          </a:schemeClr>
        </a:solidFill>
      </dgm:spPr>
      <dgm:t>
        <a:bodyPr/>
        <a:lstStyle/>
        <a:p>
          <a:r>
            <a:rPr lang="es-MX" cap="small" baseline="0" dirty="0" smtClean="0"/>
            <a:t>Diagnostico Financiero </a:t>
          </a:r>
          <a:r>
            <a:rPr lang="es-MX" b="0" dirty="0" smtClean="0"/>
            <a:t>(</a:t>
          </a:r>
          <a:r>
            <a:rPr lang="es-MX" b="1" dirty="0" smtClean="0">
              <a:latin typeface="Arial" panose="020B0604020202020204" pitchFamily="34" charset="0"/>
              <a:cs typeface="Arial" panose="020B0604020202020204" pitchFamily="34" charset="0"/>
            </a:rPr>
            <a:t>CU116</a:t>
          </a:r>
          <a:r>
            <a:rPr lang="es-MX" b="0" dirty="0" smtClean="0">
              <a:latin typeface="Arial" panose="020B0604020202020204" pitchFamily="34" charset="0"/>
              <a:cs typeface="Arial" panose="020B0604020202020204" pitchFamily="34" charset="0"/>
            </a:rPr>
            <a:t>)</a:t>
          </a:r>
          <a:endParaRPr lang="es-MX" b="0" cap="small" baseline="0" dirty="0"/>
        </a:p>
      </dgm:t>
    </dgm:pt>
    <dgm:pt modelId="{F6F08517-B9A3-48CE-98E4-7A296CAB83F5}" type="parTrans" cxnId="{A7D9963C-A30B-4F94-B38C-D969C0223026}">
      <dgm:prSet/>
      <dgm:spPr/>
      <dgm:t>
        <a:bodyPr/>
        <a:lstStyle/>
        <a:p>
          <a:endParaRPr lang="es-ES" cap="small" baseline="0"/>
        </a:p>
      </dgm:t>
    </dgm:pt>
    <dgm:pt modelId="{1A02F0A0-CEA6-411B-83AE-2F4710EA3CDA}" type="sibTrans" cxnId="{A7D9963C-A30B-4F94-B38C-D969C0223026}">
      <dgm:prSet/>
      <dgm:spPr/>
      <dgm:t>
        <a:bodyPr/>
        <a:lstStyle/>
        <a:p>
          <a:endParaRPr lang="es-ES" cap="small" baseline="0"/>
        </a:p>
      </dgm:t>
    </dgm:pt>
    <dgm:pt modelId="{428E6C9D-6B79-442C-AAFA-1913ED6534FA}">
      <dgm:prSet/>
      <dgm:spPr>
        <a:solidFill>
          <a:schemeClr val="bg1">
            <a:lumMod val="95000"/>
            <a:alpha val="90000"/>
          </a:schemeClr>
        </a:solidFill>
      </dgm:spPr>
      <dgm:t>
        <a:bodyPr/>
        <a:lstStyle/>
        <a:p>
          <a:r>
            <a:rPr lang="es-MX" cap="small" baseline="0" dirty="0" smtClean="0"/>
            <a:t>Mercados Financieros </a:t>
          </a:r>
          <a:r>
            <a:rPr lang="es-MX" b="0" dirty="0" smtClean="0"/>
            <a:t>(</a:t>
          </a:r>
          <a:r>
            <a:rPr lang="es-MX" b="1" dirty="0" smtClean="0">
              <a:latin typeface="Arial" panose="020B0604020202020204" pitchFamily="34" charset="0"/>
              <a:cs typeface="Arial" panose="020B0604020202020204" pitchFamily="34" charset="0"/>
            </a:rPr>
            <a:t>CU117</a:t>
          </a:r>
          <a:r>
            <a:rPr lang="es-MX" b="0" dirty="0" smtClean="0">
              <a:latin typeface="Arial" panose="020B0604020202020204" pitchFamily="34" charset="0"/>
              <a:cs typeface="Arial" panose="020B0604020202020204" pitchFamily="34" charset="0"/>
            </a:rPr>
            <a:t>)</a:t>
          </a:r>
          <a:endParaRPr lang="es-MX" b="0" cap="small" baseline="0" dirty="0"/>
        </a:p>
      </dgm:t>
    </dgm:pt>
    <dgm:pt modelId="{25B5A7CA-2C7D-42FE-8C20-3370F01D8761}" type="parTrans" cxnId="{D9184FBE-737E-45F9-A88B-89A3051301AF}">
      <dgm:prSet/>
      <dgm:spPr/>
      <dgm:t>
        <a:bodyPr/>
        <a:lstStyle/>
        <a:p>
          <a:endParaRPr lang="es-ES" cap="small" baseline="0"/>
        </a:p>
      </dgm:t>
    </dgm:pt>
    <dgm:pt modelId="{FA0F0029-A102-432F-91F5-7760908F1DE8}" type="sibTrans" cxnId="{D9184FBE-737E-45F9-A88B-89A3051301AF}">
      <dgm:prSet/>
      <dgm:spPr/>
      <dgm:t>
        <a:bodyPr/>
        <a:lstStyle/>
        <a:p>
          <a:endParaRPr lang="es-ES" cap="small" baseline="0"/>
        </a:p>
      </dgm:t>
    </dgm:pt>
    <dgm:pt modelId="{38895CFD-D72F-4BAE-96C1-57EFE300F1D5}">
      <dgm:prSet phldrT="[Texto]"/>
      <dgm:spPr>
        <a:solidFill>
          <a:schemeClr val="bg1">
            <a:lumMod val="95000"/>
            <a:alpha val="90000"/>
          </a:schemeClr>
        </a:solidFill>
      </dgm:spPr>
      <dgm:t>
        <a:bodyPr/>
        <a:lstStyle/>
        <a:p>
          <a:r>
            <a:rPr lang="es-MX" cap="small" baseline="0" dirty="0" smtClean="0"/>
            <a:t>Estadística Multivariada </a:t>
          </a:r>
          <a:r>
            <a:rPr lang="es-MX" b="0" dirty="0" smtClean="0"/>
            <a:t>(</a:t>
          </a:r>
          <a:r>
            <a:rPr lang="es-MX" b="1" dirty="0" smtClean="0">
              <a:latin typeface="Arial" panose="020B0604020202020204" pitchFamily="34" charset="0"/>
              <a:cs typeface="Arial" panose="020B0604020202020204" pitchFamily="34" charset="0"/>
            </a:rPr>
            <a:t>CU240</a:t>
          </a:r>
          <a:r>
            <a:rPr lang="es-MX" b="0" dirty="0" smtClean="0">
              <a:latin typeface="Arial" panose="020B0604020202020204" pitchFamily="34" charset="0"/>
              <a:cs typeface="Arial" panose="020B0604020202020204" pitchFamily="34" charset="0"/>
            </a:rPr>
            <a:t>)</a:t>
          </a:r>
          <a:endParaRPr lang="es-ES" b="0" cap="small" baseline="0" dirty="0"/>
        </a:p>
      </dgm:t>
    </dgm:pt>
    <dgm:pt modelId="{9439006E-9022-421D-A7F2-51595CF6791F}" type="parTrans" cxnId="{400F9E09-4ED8-4B5A-9F08-E3E428EA89BD}">
      <dgm:prSet/>
      <dgm:spPr/>
      <dgm:t>
        <a:bodyPr/>
        <a:lstStyle/>
        <a:p>
          <a:endParaRPr lang="es-ES" cap="small" baseline="0"/>
        </a:p>
      </dgm:t>
    </dgm:pt>
    <dgm:pt modelId="{E54AC7C0-BA41-4141-A1BD-F4D816017C79}" type="sibTrans" cxnId="{400F9E09-4ED8-4B5A-9F08-E3E428EA89BD}">
      <dgm:prSet/>
      <dgm:spPr/>
      <dgm:t>
        <a:bodyPr/>
        <a:lstStyle/>
        <a:p>
          <a:endParaRPr lang="es-ES" cap="small" baseline="0"/>
        </a:p>
      </dgm:t>
    </dgm:pt>
    <dgm:pt modelId="{AA46B3A4-234E-4BF1-B1FD-40A20B091C90}">
      <dgm:prSet phldrT="[Texto]"/>
      <dgm:spPr>
        <a:solidFill>
          <a:schemeClr val="bg1">
            <a:lumMod val="95000"/>
            <a:alpha val="90000"/>
          </a:schemeClr>
        </a:solidFill>
      </dgm:spPr>
      <dgm:t>
        <a:bodyPr/>
        <a:lstStyle/>
        <a:p>
          <a:r>
            <a:rPr lang="es-MX" cap="small" baseline="0" dirty="0" smtClean="0"/>
            <a:t>Control Estadístico De Procesos </a:t>
          </a:r>
          <a:r>
            <a:rPr lang="es-MX" b="0" dirty="0" smtClean="0"/>
            <a:t>(</a:t>
          </a:r>
          <a:r>
            <a:rPr lang="es-MX" b="1" dirty="0" smtClean="0">
              <a:latin typeface="Arial" panose="020B0604020202020204" pitchFamily="34" charset="0"/>
              <a:cs typeface="Arial" panose="020B0604020202020204" pitchFamily="34" charset="0"/>
            </a:rPr>
            <a:t>CU126</a:t>
          </a:r>
          <a:r>
            <a:rPr lang="es-MX" b="0" dirty="0" smtClean="0">
              <a:latin typeface="Arial" panose="020B0604020202020204" pitchFamily="34" charset="0"/>
              <a:cs typeface="Arial" panose="020B0604020202020204" pitchFamily="34" charset="0"/>
            </a:rPr>
            <a:t>)</a:t>
          </a:r>
          <a:endParaRPr lang="es-ES" b="0" cap="small" baseline="0" dirty="0"/>
        </a:p>
      </dgm:t>
    </dgm:pt>
    <dgm:pt modelId="{15153D3A-7B38-4D0B-B321-77DF49E0F54C}" type="parTrans" cxnId="{33DA832B-991D-434B-B1BE-434AB8044C7D}">
      <dgm:prSet/>
      <dgm:spPr/>
      <dgm:t>
        <a:bodyPr/>
        <a:lstStyle/>
        <a:p>
          <a:endParaRPr lang="es-ES" cap="small" baseline="0"/>
        </a:p>
      </dgm:t>
    </dgm:pt>
    <dgm:pt modelId="{6BBD21E7-779D-42E5-9B04-3F24A0955FD9}" type="sibTrans" cxnId="{33DA832B-991D-434B-B1BE-434AB8044C7D}">
      <dgm:prSet/>
      <dgm:spPr/>
      <dgm:t>
        <a:bodyPr/>
        <a:lstStyle/>
        <a:p>
          <a:endParaRPr lang="es-ES" cap="small" baseline="0"/>
        </a:p>
      </dgm:t>
    </dgm:pt>
    <dgm:pt modelId="{74AC0970-053D-4ED5-A2D0-D8115056EA69}">
      <dgm:prSet phldrT="[Texto]" custT="1"/>
      <dgm:spPr>
        <a:solidFill>
          <a:srgbClr val="0E5889"/>
        </a:solidFill>
      </dgm:spPr>
      <dgm:t>
        <a:bodyPr/>
        <a:lstStyle/>
        <a:p>
          <a:r>
            <a:rPr lang="es-MX" sz="2000" b="1" cap="small" baseline="0" dirty="0" smtClean="0">
              <a:solidFill>
                <a:schemeClr val="bg1"/>
              </a:solidFill>
            </a:rPr>
            <a:t>Mercadotecnia de Servicios</a:t>
          </a:r>
          <a:endParaRPr lang="es-ES" sz="2000" b="1" cap="small" baseline="0" dirty="0"/>
        </a:p>
      </dgm:t>
    </dgm:pt>
    <dgm:pt modelId="{01D8292E-D55E-4F85-ACBD-94A4E45A9715}" type="parTrans" cxnId="{79EB0A6C-5D4E-4431-B223-EF80F875329E}">
      <dgm:prSet/>
      <dgm:spPr/>
      <dgm:t>
        <a:bodyPr/>
        <a:lstStyle/>
        <a:p>
          <a:endParaRPr lang="es-MX"/>
        </a:p>
      </dgm:t>
    </dgm:pt>
    <dgm:pt modelId="{60FF29A1-3050-42A0-BB74-0CC541AACC82}" type="sibTrans" cxnId="{79EB0A6C-5D4E-4431-B223-EF80F875329E}">
      <dgm:prSet/>
      <dgm:spPr/>
      <dgm:t>
        <a:bodyPr/>
        <a:lstStyle/>
        <a:p>
          <a:endParaRPr lang="es-MX"/>
        </a:p>
      </dgm:t>
    </dgm:pt>
    <dgm:pt modelId="{7B44DCEB-43ED-4643-836C-2883C972A946}">
      <dgm:prSet phldrT="[Texto]"/>
      <dgm:spPr>
        <a:solidFill>
          <a:schemeClr val="bg1">
            <a:lumMod val="95000"/>
            <a:alpha val="90000"/>
          </a:schemeClr>
        </a:solidFill>
      </dgm:spPr>
      <dgm:t>
        <a:bodyPr/>
        <a:lstStyle/>
        <a:p>
          <a:r>
            <a:rPr lang="es-MX" cap="small" baseline="0" dirty="0" smtClean="0"/>
            <a:t>Mercadotecnia de Servicios </a:t>
          </a:r>
          <a:r>
            <a:rPr lang="es-MX" b="0" dirty="0" smtClean="0"/>
            <a:t>(</a:t>
          </a:r>
          <a:r>
            <a:rPr lang="es-MX" b="1" dirty="0" smtClean="0">
              <a:latin typeface="Arial" panose="020B0604020202020204" pitchFamily="34" charset="0"/>
              <a:cs typeface="Arial" panose="020B0604020202020204" pitchFamily="34" charset="0"/>
            </a:rPr>
            <a:t>CU121</a:t>
          </a:r>
          <a:r>
            <a:rPr lang="es-MX" b="0" dirty="0" smtClean="0">
              <a:latin typeface="Arial" panose="020B0604020202020204" pitchFamily="34" charset="0"/>
              <a:cs typeface="Arial" panose="020B0604020202020204" pitchFamily="34" charset="0"/>
            </a:rPr>
            <a:t>)</a:t>
          </a:r>
          <a:endParaRPr lang="es-ES" b="0" cap="small" baseline="0" dirty="0"/>
        </a:p>
      </dgm:t>
    </dgm:pt>
    <dgm:pt modelId="{4AD6998D-9001-4D84-A44C-2E7CFE2748B9}" type="parTrans" cxnId="{5557CDA0-B117-4CB7-B468-DB8788103541}">
      <dgm:prSet/>
      <dgm:spPr/>
      <dgm:t>
        <a:bodyPr/>
        <a:lstStyle/>
        <a:p>
          <a:endParaRPr lang="es-MX"/>
        </a:p>
      </dgm:t>
    </dgm:pt>
    <dgm:pt modelId="{84814F94-2454-4AF4-A071-6E8FE8CD46AA}" type="sibTrans" cxnId="{5557CDA0-B117-4CB7-B468-DB8788103541}">
      <dgm:prSet/>
      <dgm:spPr/>
      <dgm:t>
        <a:bodyPr/>
        <a:lstStyle/>
        <a:p>
          <a:endParaRPr lang="es-MX"/>
        </a:p>
      </dgm:t>
    </dgm:pt>
    <dgm:pt modelId="{4B72BA57-2316-4C5E-B414-14C2D8A18D46}">
      <dgm:prSet/>
      <dgm:spPr>
        <a:solidFill>
          <a:schemeClr val="bg1">
            <a:lumMod val="95000"/>
            <a:alpha val="90000"/>
          </a:schemeClr>
        </a:solidFill>
      </dgm:spPr>
      <dgm:t>
        <a:bodyPr/>
        <a:lstStyle/>
        <a:p>
          <a:r>
            <a:rPr lang="es-MX" cap="small" baseline="0" dirty="0" smtClean="0"/>
            <a:t>Mercadotecnia Social </a:t>
          </a:r>
          <a:r>
            <a:rPr lang="es-MX" b="0" dirty="0" smtClean="0"/>
            <a:t>(</a:t>
          </a:r>
          <a:r>
            <a:rPr lang="es-MX" b="1" dirty="0" smtClean="0">
              <a:latin typeface="Arial" panose="020B0604020202020204" pitchFamily="34" charset="0"/>
              <a:cs typeface="Arial" panose="020B0604020202020204" pitchFamily="34" charset="0"/>
            </a:rPr>
            <a:t>CU238</a:t>
          </a:r>
          <a:r>
            <a:rPr lang="es-MX" b="0" dirty="0" smtClean="0">
              <a:latin typeface="Arial" panose="020B0604020202020204" pitchFamily="34" charset="0"/>
              <a:cs typeface="Arial" panose="020B0604020202020204" pitchFamily="34" charset="0"/>
            </a:rPr>
            <a:t>)</a:t>
          </a:r>
          <a:endParaRPr lang="es-MX" b="0" cap="small" baseline="0" dirty="0"/>
        </a:p>
      </dgm:t>
    </dgm:pt>
    <dgm:pt modelId="{95059B0A-031F-4BB8-8398-D52A178DAC4C}" type="parTrans" cxnId="{F3141BA0-5A7A-4574-90C3-FF69DB23AF1C}">
      <dgm:prSet/>
      <dgm:spPr/>
      <dgm:t>
        <a:bodyPr/>
        <a:lstStyle/>
        <a:p>
          <a:endParaRPr lang="es-MX"/>
        </a:p>
      </dgm:t>
    </dgm:pt>
    <dgm:pt modelId="{8A099736-6905-4E84-B634-F089C6002D4E}" type="sibTrans" cxnId="{F3141BA0-5A7A-4574-90C3-FF69DB23AF1C}">
      <dgm:prSet/>
      <dgm:spPr/>
      <dgm:t>
        <a:bodyPr/>
        <a:lstStyle/>
        <a:p>
          <a:endParaRPr lang="es-MX"/>
        </a:p>
      </dgm:t>
    </dgm:pt>
    <dgm:pt modelId="{1A309F14-A1AA-4B33-820F-28115B654E24}">
      <dgm:prSet/>
      <dgm:spPr>
        <a:solidFill>
          <a:schemeClr val="bg1">
            <a:lumMod val="95000"/>
            <a:alpha val="90000"/>
          </a:schemeClr>
        </a:solidFill>
      </dgm:spPr>
      <dgm:t>
        <a:bodyPr/>
        <a:lstStyle/>
        <a:p>
          <a:r>
            <a:rPr lang="es-MX" cap="small" baseline="0" dirty="0" smtClean="0"/>
            <a:t>Mercadotecnia de la Cultura </a:t>
          </a:r>
          <a:r>
            <a:rPr lang="es-MX" b="0" dirty="0" smtClean="0"/>
            <a:t>(</a:t>
          </a:r>
          <a:r>
            <a:rPr lang="es-MX" b="1" dirty="0" smtClean="0">
              <a:latin typeface="Arial" panose="020B0604020202020204" pitchFamily="34" charset="0"/>
              <a:cs typeface="Arial" panose="020B0604020202020204" pitchFamily="34" charset="0"/>
            </a:rPr>
            <a:t>CU239</a:t>
          </a:r>
          <a:r>
            <a:rPr lang="es-MX" b="0" dirty="0" smtClean="0">
              <a:latin typeface="Arial" panose="020B0604020202020204" pitchFamily="34" charset="0"/>
              <a:cs typeface="Arial" panose="020B0604020202020204" pitchFamily="34" charset="0"/>
            </a:rPr>
            <a:t>)</a:t>
          </a:r>
          <a:endParaRPr lang="es-MX" b="0" cap="small" baseline="0" dirty="0">
            <a:latin typeface="Arial" panose="020B0604020202020204" pitchFamily="34" charset="0"/>
            <a:cs typeface="Arial" panose="020B0604020202020204" pitchFamily="34" charset="0"/>
          </a:endParaRPr>
        </a:p>
      </dgm:t>
    </dgm:pt>
    <dgm:pt modelId="{F3A019DE-3DE5-4D24-B27E-A8D64123FF10}" type="parTrans" cxnId="{67CB8FC7-D425-4DCD-A7E9-0F6881CD9EE0}">
      <dgm:prSet/>
      <dgm:spPr/>
      <dgm:t>
        <a:bodyPr/>
        <a:lstStyle/>
        <a:p>
          <a:endParaRPr lang="es-MX"/>
        </a:p>
      </dgm:t>
    </dgm:pt>
    <dgm:pt modelId="{75FCDC7E-6790-4BFE-94FA-E97B1EAE21D0}" type="sibTrans" cxnId="{67CB8FC7-D425-4DCD-A7E9-0F6881CD9EE0}">
      <dgm:prSet/>
      <dgm:spPr/>
      <dgm:t>
        <a:bodyPr/>
        <a:lstStyle/>
        <a:p>
          <a:endParaRPr lang="es-MX"/>
        </a:p>
      </dgm:t>
    </dgm:pt>
    <dgm:pt modelId="{71B3FCE8-3CF9-439B-A241-1EF9EB996C50}">
      <dgm:prSet phldrT="[Texto]" custT="1"/>
      <dgm:spPr>
        <a:solidFill>
          <a:srgbClr val="0E5889"/>
        </a:solidFill>
      </dgm:spPr>
      <dgm:t>
        <a:bodyPr/>
        <a:lstStyle/>
        <a:p>
          <a:r>
            <a:rPr lang="es-MX" sz="2000" b="1" cap="small" baseline="0" dirty="0" smtClean="0">
              <a:solidFill>
                <a:schemeClr val="bg1"/>
              </a:solidFill>
            </a:rPr>
            <a:t>Negocios Internacionales</a:t>
          </a:r>
          <a:endParaRPr lang="es-ES" sz="2000" cap="small" baseline="0" dirty="0"/>
        </a:p>
      </dgm:t>
    </dgm:pt>
    <dgm:pt modelId="{84A35165-85DC-49F8-B508-F256D26A0294}" type="parTrans" cxnId="{C2ECBFFC-C6BF-44EB-AF37-9B1819515A6D}">
      <dgm:prSet/>
      <dgm:spPr/>
      <dgm:t>
        <a:bodyPr/>
        <a:lstStyle/>
        <a:p>
          <a:endParaRPr lang="es-MX"/>
        </a:p>
      </dgm:t>
    </dgm:pt>
    <dgm:pt modelId="{E06BB0E7-B46F-401C-A389-E62404C2A7D7}" type="sibTrans" cxnId="{C2ECBFFC-C6BF-44EB-AF37-9B1819515A6D}">
      <dgm:prSet/>
      <dgm:spPr/>
      <dgm:t>
        <a:bodyPr/>
        <a:lstStyle/>
        <a:p>
          <a:endParaRPr lang="es-MX"/>
        </a:p>
      </dgm:t>
    </dgm:pt>
    <dgm:pt modelId="{16DE732B-CD39-46F4-B3D2-6937165CDD4B}">
      <dgm:prSet phldrT="[Texto]"/>
      <dgm:spPr>
        <a:solidFill>
          <a:schemeClr val="bg1">
            <a:lumMod val="95000"/>
            <a:alpha val="90000"/>
          </a:schemeClr>
        </a:solidFill>
      </dgm:spPr>
      <dgm:t>
        <a:bodyPr/>
        <a:lstStyle/>
        <a:p>
          <a:r>
            <a:rPr lang="es-MX" cap="small" baseline="0" dirty="0" smtClean="0"/>
            <a:t>Introducción a los Negocios Internacionales </a:t>
          </a:r>
          <a:r>
            <a:rPr lang="es-MX" b="0" dirty="0" smtClean="0"/>
            <a:t>(</a:t>
          </a:r>
          <a:r>
            <a:rPr lang="es-MX" b="1" dirty="0" smtClean="0">
              <a:latin typeface="Arial" panose="020B0604020202020204" pitchFamily="34" charset="0"/>
              <a:cs typeface="Arial" panose="020B0604020202020204" pitchFamily="34" charset="0"/>
            </a:rPr>
            <a:t>CU175</a:t>
          </a:r>
          <a:r>
            <a:rPr lang="es-MX" b="0" dirty="0" smtClean="0">
              <a:latin typeface="Arial" panose="020B0604020202020204" pitchFamily="34" charset="0"/>
              <a:cs typeface="Arial" panose="020B0604020202020204" pitchFamily="34" charset="0"/>
            </a:rPr>
            <a:t>)</a:t>
          </a:r>
          <a:endParaRPr lang="es-ES" b="0" cap="small" baseline="0" dirty="0"/>
        </a:p>
      </dgm:t>
    </dgm:pt>
    <dgm:pt modelId="{AFD7BAB0-D77B-4701-B155-B7A2E44BDBA9}" type="parTrans" cxnId="{50D2FF46-6C6F-4B27-BEE7-6929AB10AC6E}">
      <dgm:prSet/>
      <dgm:spPr/>
      <dgm:t>
        <a:bodyPr/>
        <a:lstStyle/>
        <a:p>
          <a:endParaRPr lang="es-MX"/>
        </a:p>
      </dgm:t>
    </dgm:pt>
    <dgm:pt modelId="{7C07F28F-7A35-4206-8C0F-BFB28844A40E}" type="sibTrans" cxnId="{50D2FF46-6C6F-4B27-BEE7-6929AB10AC6E}">
      <dgm:prSet/>
      <dgm:spPr/>
      <dgm:t>
        <a:bodyPr/>
        <a:lstStyle/>
        <a:p>
          <a:endParaRPr lang="es-MX"/>
        </a:p>
      </dgm:t>
    </dgm:pt>
    <dgm:pt modelId="{64D06224-BFEF-480C-A8FD-1727C7B5B621}">
      <dgm:prSet/>
      <dgm:spPr>
        <a:solidFill>
          <a:schemeClr val="bg1">
            <a:lumMod val="95000"/>
            <a:alpha val="90000"/>
          </a:schemeClr>
        </a:solidFill>
      </dgm:spPr>
      <dgm:t>
        <a:bodyPr/>
        <a:lstStyle/>
        <a:p>
          <a:r>
            <a:rPr lang="es-MX" cap="small" baseline="0" dirty="0" smtClean="0"/>
            <a:t>Comunicación Intercultural en los Negocios </a:t>
          </a:r>
          <a:r>
            <a:rPr lang="es-MX" b="0" dirty="0" smtClean="0"/>
            <a:t>(</a:t>
          </a:r>
          <a:r>
            <a:rPr lang="es-MX" b="1" dirty="0" smtClean="0">
              <a:latin typeface="Arial" panose="020B0604020202020204" pitchFamily="34" charset="0"/>
              <a:cs typeface="Arial" panose="020B0604020202020204" pitchFamily="34" charset="0"/>
            </a:rPr>
            <a:t>CU176</a:t>
          </a:r>
          <a:r>
            <a:rPr lang="es-MX" b="0" dirty="0" smtClean="0">
              <a:latin typeface="Arial" panose="020B0604020202020204" pitchFamily="34" charset="0"/>
              <a:cs typeface="Arial" panose="020B0604020202020204" pitchFamily="34" charset="0"/>
            </a:rPr>
            <a:t>)</a:t>
          </a:r>
          <a:endParaRPr lang="es-MX" b="0" cap="small" baseline="0" dirty="0" smtClean="0"/>
        </a:p>
      </dgm:t>
    </dgm:pt>
    <dgm:pt modelId="{B7916D24-9CB5-4960-B7FA-49E6AB2C68EC}" type="parTrans" cxnId="{3AA4A789-DC27-494E-A0FF-04F80C2B2AE5}">
      <dgm:prSet/>
      <dgm:spPr/>
      <dgm:t>
        <a:bodyPr/>
        <a:lstStyle/>
        <a:p>
          <a:endParaRPr lang="es-MX"/>
        </a:p>
      </dgm:t>
    </dgm:pt>
    <dgm:pt modelId="{379C7808-2C32-4EC9-9D75-E91EB7B9BFD2}" type="sibTrans" cxnId="{3AA4A789-DC27-494E-A0FF-04F80C2B2AE5}">
      <dgm:prSet/>
      <dgm:spPr/>
      <dgm:t>
        <a:bodyPr/>
        <a:lstStyle/>
        <a:p>
          <a:endParaRPr lang="es-MX"/>
        </a:p>
      </dgm:t>
    </dgm:pt>
    <dgm:pt modelId="{7A6C74AA-35C2-4C37-BCF3-8138B4444812}">
      <dgm:prSet/>
      <dgm:spPr>
        <a:solidFill>
          <a:schemeClr val="bg1">
            <a:lumMod val="95000"/>
            <a:alpha val="90000"/>
          </a:schemeClr>
        </a:solidFill>
      </dgm:spPr>
      <dgm:t>
        <a:bodyPr/>
        <a:lstStyle/>
        <a:p>
          <a:r>
            <a:rPr lang="es-MX" cap="small" baseline="0" dirty="0" smtClean="0"/>
            <a:t>Negociación Internacional </a:t>
          </a:r>
          <a:r>
            <a:rPr lang="es-MX" b="0" dirty="0" smtClean="0"/>
            <a:t>(</a:t>
          </a:r>
          <a:r>
            <a:rPr lang="es-MX" b="1" dirty="0" smtClean="0">
              <a:latin typeface="Arial" panose="020B0604020202020204" pitchFamily="34" charset="0"/>
              <a:cs typeface="Arial" panose="020B0604020202020204" pitchFamily="34" charset="0"/>
            </a:rPr>
            <a:t>CU177</a:t>
          </a:r>
          <a:r>
            <a:rPr lang="es-MX" b="0" dirty="0" smtClean="0">
              <a:latin typeface="Arial" panose="020B0604020202020204" pitchFamily="34" charset="0"/>
              <a:cs typeface="Arial" panose="020B0604020202020204" pitchFamily="34" charset="0"/>
            </a:rPr>
            <a:t>)</a:t>
          </a:r>
          <a:endParaRPr lang="es-MX" b="0" cap="small" baseline="0" dirty="0" smtClean="0"/>
        </a:p>
      </dgm:t>
    </dgm:pt>
    <dgm:pt modelId="{C6767619-7D0D-4793-84FD-AB8FCEDE0990}" type="parTrans" cxnId="{CC1EEE5E-7B87-4636-9244-4BB5BEBDEB9F}">
      <dgm:prSet/>
      <dgm:spPr/>
      <dgm:t>
        <a:bodyPr/>
        <a:lstStyle/>
        <a:p>
          <a:endParaRPr lang="es-MX"/>
        </a:p>
      </dgm:t>
    </dgm:pt>
    <dgm:pt modelId="{19534A37-BD0E-4633-8896-EB344F327870}" type="sibTrans" cxnId="{CC1EEE5E-7B87-4636-9244-4BB5BEBDEB9F}">
      <dgm:prSet/>
      <dgm:spPr/>
      <dgm:t>
        <a:bodyPr/>
        <a:lstStyle/>
        <a:p>
          <a:endParaRPr lang="es-MX"/>
        </a:p>
      </dgm:t>
    </dgm:pt>
    <dgm:pt modelId="{A0D5ED29-6A16-4398-A718-25BFF06C0FEC}" type="pres">
      <dgm:prSet presAssocID="{3C074CE1-3A06-4124-8A54-AE0C6606B927}" presName="Name0" presStyleCnt="0">
        <dgm:presLayoutVars>
          <dgm:dir/>
          <dgm:animLvl val="lvl"/>
          <dgm:resizeHandles val="exact"/>
        </dgm:presLayoutVars>
      </dgm:prSet>
      <dgm:spPr/>
      <dgm:t>
        <a:bodyPr/>
        <a:lstStyle/>
        <a:p>
          <a:endParaRPr lang="en-US"/>
        </a:p>
      </dgm:t>
    </dgm:pt>
    <dgm:pt modelId="{87F3AD84-0466-4E9B-A5FA-D2530D05129C}" type="pres">
      <dgm:prSet presAssocID="{74AC0970-053D-4ED5-A2D0-D8115056EA69}" presName="linNode" presStyleCnt="0"/>
      <dgm:spPr/>
    </dgm:pt>
    <dgm:pt modelId="{C6F4C8B4-DD48-4A84-B127-9D57BB8F3E97}" type="pres">
      <dgm:prSet presAssocID="{74AC0970-053D-4ED5-A2D0-D8115056EA69}" presName="parentText" presStyleLbl="node1" presStyleIdx="0" presStyleCnt="4">
        <dgm:presLayoutVars>
          <dgm:chMax val="1"/>
          <dgm:bulletEnabled val="1"/>
        </dgm:presLayoutVars>
      </dgm:prSet>
      <dgm:spPr/>
      <dgm:t>
        <a:bodyPr/>
        <a:lstStyle/>
        <a:p>
          <a:endParaRPr lang="es-MX"/>
        </a:p>
      </dgm:t>
    </dgm:pt>
    <dgm:pt modelId="{8784E361-C245-48CC-9949-21A59BB4EE14}" type="pres">
      <dgm:prSet presAssocID="{74AC0970-053D-4ED5-A2D0-D8115056EA69}" presName="descendantText" presStyleLbl="alignAccFollowNode1" presStyleIdx="0" presStyleCnt="4">
        <dgm:presLayoutVars>
          <dgm:bulletEnabled val="1"/>
        </dgm:presLayoutVars>
      </dgm:prSet>
      <dgm:spPr/>
      <dgm:t>
        <a:bodyPr/>
        <a:lstStyle/>
        <a:p>
          <a:endParaRPr lang="es-MX"/>
        </a:p>
      </dgm:t>
    </dgm:pt>
    <dgm:pt modelId="{6105D001-49D8-481E-9DB9-13BDD99AEC21}" type="pres">
      <dgm:prSet presAssocID="{60FF29A1-3050-42A0-BB74-0CC541AACC82}" presName="sp" presStyleCnt="0"/>
      <dgm:spPr/>
    </dgm:pt>
    <dgm:pt modelId="{B8DC6D8C-453E-404F-9E9C-A8F9DC32A90E}" type="pres">
      <dgm:prSet presAssocID="{71B3FCE8-3CF9-439B-A241-1EF9EB996C50}" presName="linNode" presStyleCnt="0"/>
      <dgm:spPr/>
    </dgm:pt>
    <dgm:pt modelId="{B11091B3-A45C-4095-A86A-763A61AC3A86}" type="pres">
      <dgm:prSet presAssocID="{71B3FCE8-3CF9-439B-A241-1EF9EB996C50}" presName="parentText" presStyleLbl="node1" presStyleIdx="1" presStyleCnt="4">
        <dgm:presLayoutVars>
          <dgm:chMax val="1"/>
          <dgm:bulletEnabled val="1"/>
        </dgm:presLayoutVars>
      </dgm:prSet>
      <dgm:spPr/>
      <dgm:t>
        <a:bodyPr/>
        <a:lstStyle/>
        <a:p>
          <a:endParaRPr lang="es-MX"/>
        </a:p>
      </dgm:t>
    </dgm:pt>
    <dgm:pt modelId="{CCCC14C1-E81B-4C1C-B64B-4B26DA4EF181}" type="pres">
      <dgm:prSet presAssocID="{71B3FCE8-3CF9-439B-A241-1EF9EB996C50}" presName="descendantText" presStyleLbl="alignAccFollowNode1" presStyleIdx="1" presStyleCnt="4">
        <dgm:presLayoutVars>
          <dgm:bulletEnabled val="1"/>
        </dgm:presLayoutVars>
      </dgm:prSet>
      <dgm:spPr/>
      <dgm:t>
        <a:bodyPr/>
        <a:lstStyle/>
        <a:p>
          <a:endParaRPr lang="es-MX"/>
        </a:p>
      </dgm:t>
    </dgm:pt>
    <dgm:pt modelId="{C0556EA3-D3F5-4BD1-9341-B384834DA4CB}" type="pres">
      <dgm:prSet presAssocID="{E06BB0E7-B46F-401C-A389-E62404C2A7D7}" presName="sp" presStyleCnt="0"/>
      <dgm:spPr/>
    </dgm:pt>
    <dgm:pt modelId="{E2DBB05C-F290-4C15-A891-CDEEDA7BF8FA}" type="pres">
      <dgm:prSet presAssocID="{B2FDD636-CE68-4B7B-83E0-732BA14F55CF}" presName="linNode" presStyleCnt="0"/>
      <dgm:spPr/>
    </dgm:pt>
    <dgm:pt modelId="{18A66E36-D032-49CA-BED5-05317C9A59E1}" type="pres">
      <dgm:prSet presAssocID="{B2FDD636-CE68-4B7B-83E0-732BA14F55CF}" presName="parentText" presStyleLbl="node1" presStyleIdx="2" presStyleCnt="4">
        <dgm:presLayoutVars>
          <dgm:chMax val="1"/>
          <dgm:bulletEnabled val="1"/>
        </dgm:presLayoutVars>
      </dgm:prSet>
      <dgm:spPr/>
      <dgm:t>
        <a:bodyPr/>
        <a:lstStyle/>
        <a:p>
          <a:endParaRPr lang="es-ES"/>
        </a:p>
      </dgm:t>
    </dgm:pt>
    <dgm:pt modelId="{1B5D6A3D-D84C-4F9A-9FBF-EE211AB3050C}" type="pres">
      <dgm:prSet presAssocID="{B2FDD636-CE68-4B7B-83E0-732BA14F55CF}" presName="descendantText" presStyleLbl="alignAccFollowNode1" presStyleIdx="2" presStyleCnt="4">
        <dgm:presLayoutVars>
          <dgm:bulletEnabled val="1"/>
        </dgm:presLayoutVars>
      </dgm:prSet>
      <dgm:spPr/>
      <dgm:t>
        <a:bodyPr/>
        <a:lstStyle/>
        <a:p>
          <a:endParaRPr lang="es-ES"/>
        </a:p>
      </dgm:t>
    </dgm:pt>
    <dgm:pt modelId="{93379FAA-1AC0-434D-9D1C-79B2A772AFEF}" type="pres">
      <dgm:prSet presAssocID="{363F6D71-1415-4077-B05C-807BB53759EF}" presName="sp" presStyleCnt="0"/>
      <dgm:spPr/>
    </dgm:pt>
    <dgm:pt modelId="{8D446E31-E5B3-421C-8DEE-0DB5919E38DA}" type="pres">
      <dgm:prSet presAssocID="{91ADC95B-D1BF-479C-B2CE-C4B284ECC3F6}" presName="linNode" presStyleCnt="0"/>
      <dgm:spPr/>
    </dgm:pt>
    <dgm:pt modelId="{DD08033E-3DFC-49A6-9112-E0074D4D6ECD}" type="pres">
      <dgm:prSet presAssocID="{91ADC95B-D1BF-479C-B2CE-C4B284ECC3F6}" presName="parentText" presStyleLbl="node1" presStyleIdx="3" presStyleCnt="4">
        <dgm:presLayoutVars>
          <dgm:chMax val="1"/>
          <dgm:bulletEnabled val="1"/>
        </dgm:presLayoutVars>
      </dgm:prSet>
      <dgm:spPr/>
      <dgm:t>
        <a:bodyPr/>
        <a:lstStyle/>
        <a:p>
          <a:endParaRPr lang="es-ES"/>
        </a:p>
      </dgm:t>
    </dgm:pt>
    <dgm:pt modelId="{AB76E144-CD3A-46BF-99D8-D08D79645019}" type="pres">
      <dgm:prSet presAssocID="{91ADC95B-D1BF-479C-B2CE-C4B284ECC3F6}" presName="descendantText" presStyleLbl="alignAccFollowNode1" presStyleIdx="3" presStyleCnt="4">
        <dgm:presLayoutVars>
          <dgm:bulletEnabled val="1"/>
        </dgm:presLayoutVars>
      </dgm:prSet>
      <dgm:spPr/>
      <dgm:t>
        <a:bodyPr/>
        <a:lstStyle/>
        <a:p>
          <a:endParaRPr lang="es-ES"/>
        </a:p>
      </dgm:t>
    </dgm:pt>
  </dgm:ptLst>
  <dgm:cxnLst>
    <dgm:cxn modelId="{3AA4A789-DC27-494E-A0FF-04F80C2B2AE5}" srcId="{71B3FCE8-3CF9-439B-A241-1EF9EB996C50}" destId="{64D06224-BFEF-480C-A8FD-1727C7B5B621}" srcOrd="1" destOrd="0" parTransId="{B7916D24-9CB5-4960-B7FA-49E6AB2C68EC}" sibTransId="{379C7808-2C32-4EC9-9D75-E91EB7B9BFD2}"/>
    <dgm:cxn modelId="{FBF406A8-FF53-AE47-96F8-66AC83C947FF}" type="presOf" srcId="{71B3FCE8-3CF9-439B-A241-1EF9EB996C50}" destId="{B11091B3-A45C-4095-A86A-763A61AC3A86}" srcOrd="0" destOrd="0" presId="urn:microsoft.com/office/officeart/2005/8/layout/vList5"/>
    <dgm:cxn modelId="{EBC9F747-AF58-0341-80C8-60F24F11F394}" type="presOf" srcId="{74AC0970-053D-4ED5-A2D0-D8115056EA69}" destId="{C6F4C8B4-DD48-4A84-B127-9D57BB8F3E97}" srcOrd="0" destOrd="0" presId="urn:microsoft.com/office/officeart/2005/8/layout/vList5"/>
    <dgm:cxn modelId="{C2ECBFFC-C6BF-44EB-AF37-9B1819515A6D}" srcId="{3C074CE1-3A06-4124-8A54-AE0C6606B927}" destId="{71B3FCE8-3CF9-439B-A241-1EF9EB996C50}" srcOrd="1" destOrd="0" parTransId="{84A35165-85DC-49F8-B508-F256D26A0294}" sibTransId="{E06BB0E7-B46F-401C-A389-E62404C2A7D7}"/>
    <dgm:cxn modelId="{79EB0A6C-5D4E-4431-B223-EF80F875329E}" srcId="{3C074CE1-3A06-4124-8A54-AE0C6606B927}" destId="{74AC0970-053D-4ED5-A2D0-D8115056EA69}" srcOrd="0" destOrd="0" parTransId="{01D8292E-D55E-4F85-ACBD-94A4E45A9715}" sibTransId="{60FF29A1-3050-42A0-BB74-0CC541AACC82}"/>
    <dgm:cxn modelId="{33DA832B-991D-434B-B1BE-434AB8044C7D}" srcId="{91ADC95B-D1BF-479C-B2CE-C4B284ECC3F6}" destId="{AA46B3A4-234E-4BF1-B1FD-40A20B091C90}" srcOrd="2" destOrd="0" parTransId="{15153D3A-7B38-4D0B-B321-77DF49E0F54C}" sibTransId="{6BBD21E7-779D-42E5-9B04-3F24A0955FD9}"/>
    <dgm:cxn modelId="{B7DF52E4-AC31-214F-9D0E-CAC0F1449197}" type="presOf" srcId="{AA46B3A4-234E-4BF1-B1FD-40A20B091C90}" destId="{AB76E144-CD3A-46BF-99D8-D08D79645019}" srcOrd="0" destOrd="2" presId="urn:microsoft.com/office/officeart/2005/8/layout/vList5"/>
    <dgm:cxn modelId="{1410B9F8-4E65-8948-9705-57E366B65CF2}" type="presOf" srcId="{1A309F14-A1AA-4B33-820F-28115B654E24}" destId="{8784E361-C245-48CC-9949-21A59BB4EE14}" srcOrd="0" destOrd="2" presId="urn:microsoft.com/office/officeart/2005/8/layout/vList5"/>
    <dgm:cxn modelId="{6C58B182-8D15-F141-9C11-7D3B2FFD731E}" type="presOf" srcId="{7B44DCEB-43ED-4643-836C-2883C972A946}" destId="{8784E361-C245-48CC-9949-21A59BB4EE14}" srcOrd="0" destOrd="0" presId="urn:microsoft.com/office/officeart/2005/8/layout/vList5"/>
    <dgm:cxn modelId="{556DBCEE-92C7-894D-AD75-FAEFA9C83259}" type="presOf" srcId="{7A6C74AA-35C2-4C37-BCF3-8138B4444812}" destId="{CCCC14C1-E81B-4C1C-B64B-4B26DA4EF181}" srcOrd="0" destOrd="2" presId="urn:microsoft.com/office/officeart/2005/8/layout/vList5"/>
    <dgm:cxn modelId="{5946549D-6F04-2D4D-89D5-91FBB4DF9064}" type="presOf" srcId="{6DFEF12E-7272-494E-88F9-C6CB3A86451F}" destId="{1B5D6A3D-D84C-4F9A-9FBF-EE211AB3050C}" srcOrd="0" destOrd="1" presId="urn:microsoft.com/office/officeart/2005/8/layout/vList5"/>
    <dgm:cxn modelId="{67CB8FC7-D425-4DCD-A7E9-0F6881CD9EE0}" srcId="{74AC0970-053D-4ED5-A2D0-D8115056EA69}" destId="{1A309F14-A1AA-4B33-820F-28115B654E24}" srcOrd="2" destOrd="0" parTransId="{F3A019DE-3DE5-4D24-B27E-A8D64123FF10}" sibTransId="{75FCDC7E-6790-4BFE-94FA-E97B1EAE21D0}"/>
    <dgm:cxn modelId="{18F61922-DD55-2148-A441-9B7DD3E8B176}" type="presOf" srcId="{4B72BA57-2316-4C5E-B414-14C2D8A18D46}" destId="{8784E361-C245-48CC-9949-21A59BB4EE14}" srcOrd="0" destOrd="1" presId="urn:microsoft.com/office/officeart/2005/8/layout/vList5"/>
    <dgm:cxn modelId="{400F9E09-4ED8-4B5A-9F08-E3E428EA89BD}" srcId="{91ADC95B-D1BF-479C-B2CE-C4B284ECC3F6}" destId="{38895CFD-D72F-4BAE-96C1-57EFE300F1D5}" srcOrd="1" destOrd="0" parTransId="{9439006E-9022-421D-A7F2-51595CF6791F}" sibTransId="{E54AC7C0-BA41-4141-A1BD-F4D816017C79}"/>
    <dgm:cxn modelId="{AEE42DC3-610F-4710-851C-7D9BFDEB5008}" srcId="{3C074CE1-3A06-4124-8A54-AE0C6606B927}" destId="{B2FDD636-CE68-4B7B-83E0-732BA14F55CF}" srcOrd="2" destOrd="0" parTransId="{1B6A7F68-8433-4D73-B990-990D44F2F5C6}" sibTransId="{363F6D71-1415-4077-B05C-807BB53759EF}"/>
    <dgm:cxn modelId="{CC1EEE5E-7B87-4636-9244-4BB5BEBDEB9F}" srcId="{71B3FCE8-3CF9-439B-A241-1EF9EB996C50}" destId="{7A6C74AA-35C2-4C37-BCF3-8138B4444812}" srcOrd="2" destOrd="0" parTransId="{C6767619-7D0D-4793-84FD-AB8FCEDE0990}" sibTransId="{19534A37-BD0E-4633-8896-EB344F327870}"/>
    <dgm:cxn modelId="{35A6AD81-503A-416D-8B6A-0F68B8C05EEF}" srcId="{3C074CE1-3A06-4124-8A54-AE0C6606B927}" destId="{91ADC95B-D1BF-479C-B2CE-C4B284ECC3F6}" srcOrd="3" destOrd="0" parTransId="{FEC2BA96-21C5-45B7-8906-984625406870}" sibTransId="{8F1350F8-0171-4DEF-B655-1817E9BBA27B}"/>
    <dgm:cxn modelId="{616DB2D7-4F11-514F-AE16-1BF6CC289861}" type="presOf" srcId="{64D06224-BFEF-480C-A8FD-1727C7B5B621}" destId="{CCCC14C1-E81B-4C1C-B64B-4B26DA4EF181}" srcOrd="0" destOrd="1" presId="urn:microsoft.com/office/officeart/2005/8/layout/vList5"/>
    <dgm:cxn modelId="{D9184FBE-737E-45F9-A88B-89A3051301AF}" srcId="{B2FDD636-CE68-4B7B-83E0-732BA14F55CF}" destId="{428E6C9D-6B79-442C-AAFA-1913ED6534FA}" srcOrd="2" destOrd="0" parTransId="{25B5A7CA-2C7D-42FE-8C20-3370F01D8761}" sibTransId="{FA0F0029-A102-432F-91F5-7760908F1DE8}"/>
    <dgm:cxn modelId="{EE476AE2-96BE-394B-9E60-15E889B0BC1D}" type="presOf" srcId="{B2FDD636-CE68-4B7B-83E0-732BA14F55CF}" destId="{18A66E36-D032-49CA-BED5-05317C9A59E1}" srcOrd="0" destOrd="0" presId="urn:microsoft.com/office/officeart/2005/8/layout/vList5"/>
    <dgm:cxn modelId="{50D2FF46-6C6F-4B27-BEE7-6929AB10AC6E}" srcId="{71B3FCE8-3CF9-439B-A241-1EF9EB996C50}" destId="{16DE732B-CD39-46F4-B3D2-6937165CDD4B}" srcOrd="0" destOrd="0" parTransId="{AFD7BAB0-D77B-4701-B155-B7A2E44BDBA9}" sibTransId="{7C07F28F-7A35-4206-8C0F-BFB28844A40E}"/>
    <dgm:cxn modelId="{06D49F89-A6F0-8549-B67F-1DF27B65664D}" type="presOf" srcId="{91ADC95B-D1BF-479C-B2CE-C4B284ECC3F6}" destId="{DD08033E-3DFC-49A6-9112-E0074D4D6ECD}" srcOrd="0" destOrd="0" presId="urn:microsoft.com/office/officeart/2005/8/layout/vList5"/>
    <dgm:cxn modelId="{B864225A-89EF-874C-953E-4D591C917EF4}" type="presOf" srcId="{3C074CE1-3A06-4124-8A54-AE0C6606B927}" destId="{A0D5ED29-6A16-4398-A718-25BFF06C0FEC}" srcOrd="0" destOrd="0" presId="urn:microsoft.com/office/officeart/2005/8/layout/vList5"/>
    <dgm:cxn modelId="{9F973104-55C9-8E42-A034-3A33EF19A70D}" type="presOf" srcId="{6BD75B32-B0A8-45D6-80B4-95326AC1E8ED}" destId="{AB76E144-CD3A-46BF-99D8-D08D79645019}" srcOrd="0" destOrd="0" presId="urn:microsoft.com/office/officeart/2005/8/layout/vList5"/>
    <dgm:cxn modelId="{B005BCE0-5FC4-405A-900C-578968B635D9}" srcId="{B2FDD636-CE68-4B7B-83E0-732BA14F55CF}" destId="{CD83A241-6E28-4F84-A9B0-05D684E22CCF}" srcOrd="0" destOrd="0" parTransId="{28191633-E6A5-4CAE-BBC9-A874E55D79BE}" sibTransId="{1C6383A6-6F56-4DE1-880D-4070E7D5D206}"/>
    <dgm:cxn modelId="{5557CDA0-B117-4CB7-B468-DB8788103541}" srcId="{74AC0970-053D-4ED5-A2D0-D8115056EA69}" destId="{7B44DCEB-43ED-4643-836C-2883C972A946}" srcOrd="0" destOrd="0" parTransId="{4AD6998D-9001-4D84-A44C-2E7CFE2748B9}" sibTransId="{84814F94-2454-4AF4-A071-6E8FE8CD46AA}"/>
    <dgm:cxn modelId="{A7D9963C-A30B-4F94-B38C-D969C0223026}" srcId="{B2FDD636-CE68-4B7B-83E0-732BA14F55CF}" destId="{6DFEF12E-7272-494E-88F9-C6CB3A86451F}" srcOrd="1" destOrd="0" parTransId="{F6F08517-B9A3-48CE-98E4-7A296CAB83F5}" sibTransId="{1A02F0A0-CEA6-411B-83AE-2F4710EA3CDA}"/>
    <dgm:cxn modelId="{F3141BA0-5A7A-4574-90C3-FF69DB23AF1C}" srcId="{74AC0970-053D-4ED5-A2D0-D8115056EA69}" destId="{4B72BA57-2316-4C5E-B414-14C2D8A18D46}" srcOrd="1" destOrd="0" parTransId="{95059B0A-031F-4BB8-8398-D52A178DAC4C}" sibTransId="{8A099736-6905-4E84-B634-F089C6002D4E}"/>
    <dgm:cxn modelId="{C3E892AC-F9C0-49FD-B268-CB5A1AD8F786}" srcId="{91ADC95B-D1BF-479C-B2CE-C4B284ECC3F6}" destId="{6BD75B32-B0A8-45D6-80B4-95326AC1E8ED}" srcOrd="0" destOrd="0" parTransId="{52B52134-B958-419C-9EF5-CAEEA6AF22C5}" sibTransId="{E3D2A6D1-A061-463D-BCC5-87AA3ACEBF15}"/>
    <dgm:cxn modelId="{AA662C6C-230C-5C4F-A1BA-9D25D16950B2}" type="presOf" srcId="{428E6C9D-6B79-442C-AAFA-1913ED6534FA}" destId="{1B5D6A3D-D84C-4F9A-9FBF-EE211AB3050C}" srcOrd="0" destOrd="2" presId="urn:microsoft.com/office/officeart/2005/8/layout/vList5"/>
    <dgm:cxn modelId="{8E8743A6-0708-5240-8BC4-1E1D13DF94F1}" type="presOf" srcId="{16DE732B-CD39-46F4-B3D2-6937165CDD4B}" destId="{CCCC14C1-E81B-4C1C-B64B-4B26DA4EF181}" srcOrd="0" destOrd="0" presId="urn:microsoft.com/office/officeart/2005/8/layout/vList5"/>
    <dgm:cxn modelId="{18B3247F-B792-A945-B379-B249A9FCBF6F}" type="presOf" srcId="{CD83A241-6E28-4F84-A9B0-05D684E22CCF}" destId="{1B5D6A3D-D84C-4F9A-9FBF-EE211AB3050C}" srcOrd="0" destOrd="0" presId="urn:microsoft.com/office/officeart/2005/8/layout/vList5"/>
    <dgm:cxn modelId="{E2F7A8E8-46CF-2A4A-A40C-7690F2D59016}" type="presOf" srcId="{38895CFD-D72F-4BAE-96C1-57EFE300F1D5}" destId="{AB76E144-CD3A-46BF-99D8-D08D79645019}" srcOrd="0" destOrd="1" presId="urn:microsoft.com/office/officeart/2005/8/layout/vList5"/>
    <dgm:cxn modelId="{BACC805E-2AF1-C744-AAC9-B482DEE807CC}" type="presParOf" srcId="{A0D5ED29-6A16-4398-A718-25BFF06C0FEC}" destId="{87F3AD84-0466-4E9B-A5FA-D2530D05129C}" srcOrd="0" destOrd="0" presId="urn:microsoft.com/office/officeart/2005/8/layout/vList5"/>
    <dgm:cxn modelId="{67F07620-2818-F048-BA77-DB98E26D8AF3}" type="presParOf" srcId="{87F3AD84-0466-4E9B-A5FA-D2530D05129C}" destId="{C6F4C8B4-DD48-4A84-B127-9D57BB8F3E97}" srcOrd="0" destOrd="0" presId="urn:microsoft.com/office/officeart/2005/8/layout/vList5"/>
    <dgm:cxn modelId="{B520F957-E604-094E-A287-F31306786F66}" type="presParOf" srcId="{87F3AD84-0466-4E9B-A5FA-D2530D05129C}" destId="{8784E361-C245-48CC-9949-21A59BB4EE14}" srcOrd="1" destOrd="0" presId="urn:microsoft.com/office/officeart/2005/8/layout/vList5"/>
    <dgm:cxn modelId="{196EDFA6-6B19-CE45-BD78-CF153EF2F22F}" type="presParOf" srcId="{A0D5ED29-6A16-4398-A718-25BFF06C0FEC}" destId="{6105D001-49D8-481E-9DB9-13BDD99AEC21}" srcOrd="1" destOrd="0" presId="urn:microsoft.com/office/officeart/2005/8/layout/vList5"/>
    <dgm:cxn modelId="{3BB787C6-5793-CA42-B668-A3848A04B3F7}" type="presParOf" srcId="{A0D5ED29-6A16-4398-A718-25BFF06C0FEC}" destId="{B8DC6D8C-453E-404F-9E9C-A8F9DC32A90E}" srcOrd="2" destOrd="0" presId="urn:microsoft.com/office/officeart/2005/8/layout/vList5"/>
    <dgm:cxn modelId="{6CC8F27D-E6DB-D047-833E-CD385BA4F020}" type="presParOf" srcId="{B8DC6D8C-453E-404F-9E9C-A8F9DC32A90E}" destId="{B11091B3-A45C-4095-A86A-763A61AC3A86}" srcOrd="0" destOrd="0" presId="urn:microsoft.com/office/officeart/2005/8/layout/vList5"/>
    <dgm:cxn modelId="{BE99DC65-E696-4A41-81C8-E5E7196A6E95}" type="presParOf" srcId="{B8DC6D8C-453E-404F-9E9C-A8F9DC32A90E}" destId="{CCCC14C1-E81B-4C1C-B64B-4B26DA4EF181}" srcOrd="1" destOrd="0" presId="urn:microsoft.com/office/officeart/2005/8/layout/vList5"/>
    <dgm:cxn modelId="{58BF50AE-FF6E-7C4C-8BA2-105374850A40}" type="presParOf" srcId="{A0D5ED29-6A16-4398-A718-25BFF06C0FEC}" destId="{C0556EA3-D3F5-4BD1-9341-B384834DA4CB}" srcOrd="3" destOrd="0" presId="urn:microsoft.com/office/officeart/2005/8/layout/vList5"/>
    <dgm:cxn modelId="{D0876A6E-0FFC-C049-AD2C-497FC8DBEC63}" type="presParOf" srcId="{A0D5ED29-6A16-4398-A718-25BFF06C0FEC}" destId="{E2DBB05C-F290-4C15-A891-CDEEDA7BF8FA}" srcOrd="4" destOrd="0" presId="urn:microsoft.com/office/officeart/2005/8/layout/vList5"/>
    <dgm:cxn modelId="{9410F289-62AF-654D-926A-17111D134B8F}" type="presParOf" srcId="{E2DBB05C-F290-4C15-A891-CDEEDA7BF8FA}" destId="{18A66E36-D032-49CA-BED5-05317C9A59E1}" srcOrd="0" destOrd="0" presId="urn:microsoft.com/office/officeart/2005/8/layout/vList5"/>
    <dgm:cxn modelId="{073D114C-DBFC-254D-BECB-D5214B09FD4E}" type="presParOf" srcId="{E2DBB05C-F290-4C15-A891-CDEEDA7BF8FA}" destId="{1B5D6A3D-D84C-4F9A-9FBF-EE211AB3050C}" srcOrd="1" destOrd="0" presId="urn:microsoft.com/office/officeart/2005/8/layout/vList5"/>
    <dgm:cxn modelId="{549844F2-051B-ED40-BF98-22E164EE4479}" type="presParOf" srcId="{A0D5ED29-6A16-4398-A718-25BFF06C0FEC}" destId="{93379FAA-1AC0-434D-9D1C-79B2A772AFEF}" srcOrd="5" destOrd="0" presId="urn:microsoft.com/office/officeart/2005/8/layout/vList5"/>
    <dgm:cxn modelId="{83E9D62A-C312-9C40-8CB2-5949BD719F3B}" type="presParOf" srcId="{A0D5ED29-6A16-4398-A718-25BFF06C0FEC}" destId="{8D446E31-E5B3-421C-8DEE-0DB5919E38DA}" srcOrd="6" destOrd="0" presId="urn:microsoft.com/office/officeart/2005/8/layout/vList5"/>
    <dgm:cxn modelId="{336D31D1-066A-6548-B93C-514B1FDC227C}" type="presParOf" srcId="{8D446E31-E5B3-421C-8DEE-0DB5919E38DA}" destId="{DD08033E-3DFC-49A6-9112-E0074D4D6ECD}" srcOrd="0" destOrd="0" presId="urn:microsoft.com/office/officeart/2005/8/layout/vList5"/>
    <dgm:cxn modelId="{228B1A74-10CE-9F4C-B819-DB84D0EF01AB}" type="presParOf" srcId="{8D446E31-E5B3-421C-8DEE-0DB5919E38DA}" destId="{AB76E144-CD3A-46BF-99D8-D08D7964501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3C074CE1-3A06-4124-8A54-AE0C6606B92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B2FDD636-CE68-4B7B-83E0-732BA14F55CF}">
      <dgm:prSet phldrT="[Texto]" custT="1"/>
      <dgm:spPr>
        <a:solidFill>
          <a:srgbClr val="0E5889"/>
        </a:solidFill>
      </dgm:spPr>
      <dgm:t>
        <a:bodyPr/>
        <a:lstStyle/>
        <a:p>
          <a:r>
            <a:rPr lang="es-MX" sz="2000" b="1" cap="small" baseline="0" dirty="0" smtClean="0"/>
            <a:t>Diseño Grafico</a:t>
          </a:r>
          <a:endParaRPr lang="es-ES" sz="2000" b="1" cap="small" baseline="0" dirty="0"/>
        </a:p>
      </dgm:t>
    </dgm:pt>
    <dgm:pt modelId="{1B6A7F68-8433-4D73-B990-990D44F2F5C6}" type="parTrans" cxnId="{AEE42DC3-610F-4710-851C-7D9BFDEB5008}">
      <dgm:prSet/>
      <dgm:spPr/>
      <dgm:t>
        <a:bodyPr/>
        <a:lstStyle/>
        <a:p>
          <a:endParaRPr lang="es-ES" cap="small" baseline="0"/>
        </a:p>
      </dgm:t>
    </dgm:pt>
    <dgm:pt modelId="{363F6D71-1415-4077-B05C-807BB53759EF}" type="sibTrans" cxnId="{AEE42DC3-610F-4710-851C-7D9BFDEB5008}">
      <dgm:prSet/>
      <dgm:spPr/>
      <dgm:t>
        <a:bodyPr/>
        <a:lstStyle/>
        <a:p>
          <a:endParaRPr lang="es-ES" cap="small" baseline="0"/>
        </a:p>
      </dgm:t>
    </dgm:pt>
    <dgm:pt modelId="{CD83A241-6E28-4F84-A9B0-05D684E22CCF}">
      <dgm:prSet phldrT="[Texto]"/>
      <dgm:spPr>
        <a:solidFill>
          <a:schemeClr val="bg1">
            <a:lumMod val="95000"/>
            <a:alpha val="90000"/>
          </a:schemeClr>
        </a:solidFill>
      </dgm:spPr>
      <dgm:t>
        <a:bodyPr/>
        <a:lstStyle/>
        <a:p>
          <a:r>
            <a:rPr lang="es-MX" b="0" cap="small" baseline="0" dirty="0" smtClean="0"/>
            <a:t>Software para Diseño Grafico </a:t>
          </a:r>
          <a:r>
            <a:rPr lang="es-MX" b="0" dirty="0" smtClean="0"/>
            <a:t>(</a:t>
          </a:r>
          <a:r>
            <a:rPr lang="es-MX" b="1" dirty="0" smtClean="0">
              <a:latin typeface="Arial" panose="020B0604020202020204" pitchFamily="34" charset="0"/>
              <a:cs typeface="Arial" panose="020B0604020202020204" pitchFamily="34" charset="0"/>
            </a:rPr>
            <a:t>CU220</a:t>
          </a:r>
          <a:r>
            <a:rPr lang="es-MX" b="0" dirty="0" smtClean="0">
              <a:latin typeface="Arial" panose="020B0604020202020204" pitchFamily="34" charset="0"/>
              <a:cs typeface="Arial" panose="020B0604020202020204" pitchFamily="34" charset="0"/>
            </a:rPr>
            <a:t>)</a:t>
          </a:r>
          <a:endParaRPr lang="es-ES" b="0" cap="small" baseline="0" dirty="0"/>
        </a:p>
      </dgm:t>
    </dgm:pt>
    <dgm:pt modelId="{28191633-E6A5-4CAE-BBC9-A874E55D79BE}" type="parTrans" cxnId="{B005BCE0-5FC4-405A-900C-578968B635D9}">
      <dgm:prSet/>
      <dgm:spPr/>
      <dgm:t>
        <a:bodyPr/>
        <a:lstStyle/>
        <a:p>
          <a:endParaRPr lang="es-ES" cap="small" baseline="0"/>
        </a:p>
      </dgm:t>
    </dgm:pt>
    <dgm:pt modelId="{1C6383A6-6F56-4DE1-880D-4070E7D5D206}" type="sibTrans" cxnId="{B005BCE0-5FC4-405A-900C-578968B635D9}">
      <dgm:prSet/>
      <dgm:spPr/>
      <dgm:t>
        <a:bodyPr/>
        <a:lstStyle/>
        <a:p>
          <a:endParaRPr lang="es-ES" cap="small" baseline="0"/>
        </a:p>
      </dgm:t>
    </dgm:pt>
    <dgm:pt modelId="{1D1C4B57-554A-4691-89D2-8AF0B9E99E54}">
      <dgm:prSet phldrT="[Texto]"/>
      <dgm:spPr>
        <a:solidFill>
          <a:schemeClr val="bg1">
            <a:lumMod val="95000"/>
            <a:alpha val="90000"/>
          </a:schemeClr>
        </a:solidFill>
      </dgm:spPr>
      <dgm:t>
        <a:bodyPr/>
        <a:lstStyle/>
        <a:p>
          <a:r>
            <a:rPr lang="es-ES" b="0" cap="small" baseline="0" dirty="0" smtClean="0"/>
            <a:t>Edición de Video Digital </a:t>
          </a:r>
          <a:r>
            <a:rPr lang="es-ES" b="1" cap="small" baseline="0" dirty="0" smtClean="0"/>
            <a:t>(CU221)</a:t>
          </a:r>
          <a:endParaRPr lang="es-ES" b="0" cap="small" baseline="0" dirty="0"/>
        </a:p>
      </dgm:t>
    </dgm:pt>
    <dgm:pt modelId="{31105BE6-C151-41AB-BED3-B6EEA2D7E092}" type="parTrans" cxnId="{848C4EED-A92B-4DE5-A5A9-86A8788ADBF5}">
      <dgm:prSet/>
      <dgm:spPr/>
      <dgm:t>
        <a:bodyPr/>
        <a:lstStyle/>
        <a:p>
          <a:endParaRPr lang="es-MX"/>
        </a:p>
      </dgm:t>
    </dgm:pt>
    <dgm:pt modelId="{0ABB35B1-338D-45E2-AE51-2D01517FB442}" type="sibTrans" cxnId="{848C4EED-A92B-4DE5-A5A9-86A8788ADBF5}">
      <dgm:prSet/>
      <dgm:spPr/>
      <dgm:t>
        <a:bodyPr/>
        <a:lstStyle/>
        <a:p>
          <a:endParaRPr lang="es-MX"/>
        </a:p>
      </dgm:t>
    </dgm:pt>
    <dgm:pt modelId="{BA4B4F70-4BD5-4F05-A0B0-54DA6A049940}">
      <dgm:prSet phldrT="[Texto]"/>
      <dgm:spPr>
        <a:solidFill>
          <a:schemeClr val="bg1">
            <a:lumMod val="95000"/>
            <a:alpha val="90000"/>
          </a:schemeClr>
        </a:solidFill>
      </dgm:spPr>
      <dgm:t>
        <a:bodyPr/>
        <a:lstStyle/>
        <a:p>
          <a:r>
            <a:rPr lang="es-ES" b="0" cap="small" baseline="0" dirty="0" smtClean="0"/>
            <a:t>Creatividad y Desarrollo de Multimedia </a:t>
          </a:r>
          <a:r>
            <a:rPr lang="es-ES" b="1" cap="small" baseline="0" dirty="0" smtClean="0"/>
            <a:t>(CU222)</a:t>
          </a:r>
          <a:endParaRPr lang="es-ES" b="0" cap="small" baseline="0" dirty="0"/>
        </a:p>
      </dgm:t>
    </dgm:pt>
    <dgm:pt modelId="{BF58C08C-C771-46F7-84F7-2C9E25DE620E}" type="parTrans" cxnId="{315333CA-7FF6-4268-B473-2518C550329B}">
      <dgm:prSet/>
      <dgm:spPr/>
      <dgm:t>
        <a:bodyPr/>
        <a:lstStyle/>
        <a:p>
          <a:endParaRPr lang="es-MX"/>
        </a:p>
      </dgm:t>
    </dgm:pt>
    <dgm:pt modelId="{0DF6CDAB-1801-4E2F-BE40-B71F3EC40BB8}" type="sibTrans" cxnId="{315333CA-7FF6-4268-B473-2518C550329B}">
      <dgm:prSet/>
      <dgm:spPr/>
      <dgm:t>
        <a:bodyPr/>
        <a:lstStyle/>
        <a:p>
          <a:endParaRPr lang="es-MX"/>
        </a:p>
      </dgm:t>
    </dgm:pt>
    <dgm:pt modelId="{D5AE6ED8-0260-46E9-8FE6-11C8096DEA12}">
      <dgm:prSet phldrT="[Texto]" custT="1"/>
      <dgm:spPr>
        <a:solidFill>
          <a:srgbClr val="0E5889"/>
        </a:solidFill>
      </dgm:spPr>
      <dgm:t>
        <a:bodyPr/>
        <a:lstStyle/>
        <a:p>
          <a:r>
            <a:rPr lang="es-MX" sz="2000" b="1" cap="small" baseline="0" dirty="0" smtClean="0">
              <a:solidFill>
                <a:schemeClr val="bg1"/>
              </a:solidFill>
            </a:rPr>
            <a:t>Cumplimiento Ambiental</a:t>
          </a:r>
          <a:endParaRPr lang="es-ES" sz="2000" b="1" cap="small" baseline="0" dirty="0"/>
        </a:p>
      </dgm:t>
    </dgm:pt>
    <dgm:pt modelId="{D0DC32BB-BAA9-407E-85F8-AFC7E4499422}" type="parTrans" cxnId="{A556E929-9558-4D38-A239-C6ABDA9F5279}">
      <dgm:prSet/>
      <dgm:spPr/>
      <dgm:t>
        <a:bodyPr/>
        <a:lstStyle/>
        <a:p>
          <a:endParaRPr lang="es-MX"/>
        </a:p>
      </dgm:t>
    </dgm:pt>
    <dgm:pt modelId="{DA8B6BC3-BB67-472C-B263-5574E04D2CD0}" type="sibTrans" cxnId="{A556E929-9558-4D38-A239-C6ABDA9F5279}">
      <dgm:prSet/>
      <dgm:spPr/>
      <dgm:t>
        <a:bodyPr/>
        <a:lstStyle/>
        <a:p>
          <a:endParaRPr lang="es-MX"/>
        </a:p>
      </dgm:t>
    </dgm:pt>
    <dgm:pt modelId="{29FAB26B-63DD-4302-BB90-9DFB9ECD031B}">
      <dgm:prSet phldrT="[Texto]"/>
      <dgm:spPr>
        <a:solidFill>
          <a:schemeClr val="bg1">
            <a:lumMod val="95000"/>
            <a:alpha val="90000"/>
          </a:schemeClr>
        </a:solidFill>
      </dgm:spPr>
      <dgm:t>
        <a:bodyPr/>
        <a:lstStyle/>
        <a:p>
          <a:r>
            <a:rPr lang="es-MX" cap="small" baseline="0" dirty="0" smtClean="0"/>
            <a:t>Cumplimiento Ambiental Empresarial </a:t>
          </a:r>
          <a:r>
            <a:rPr lang="es-MX" b="0" dirty="0" smtClean="0"/>
            <a:t>(</a:t>
          </a:r>
          <a:r>
            <a:rPr lang="es-MX" b="1" dirty="0" smtClean="0">
              <a:latin typeface="Arial" panose="020B0604020202020204" pitchFamily="34" charset="0"/>
              <a:cs typeface="Arial" panose="020B0604020202020204" pitchFamily="34" charset="0"/>
            </a:rPr>
            <a:t>CU088</a:t>
          </a:r>
          <a:r>
            <a:rPr lang="es-MX" b="0" dirty="0" smtClean="0">
              <a:latin typeface="Arial" panose="020B0604020202020204" pitchFamily="34" charset="0"/>
              <a:cs typeface="Arial" panose="020B0604020202020204" pitchFamily="34" charset="0"/>
            </a:rPr>
            <a:t>)</a:t>
          </a:r>
          <a:endParaRPr lang="es-ES" cap="small" baseline="0" dirty="0">
            <a:latin typeface="Arial" panose="020B0604020202020204" pitchFamily="34" charset="0"/>
            <a:cs typeface="Arial" panose="020B0604020202020204" pitchFamily="34" charset="0"/>
          </a:endParaRPr>
        </a:p>
      </dgm:t>
    </dgm:pt>
    <dgm:pt modelId="{9418D863-F6AB-4A63-B138-39A3561AD780}" type="parTrans" cxnId="{85067D07-E142-416F-BA51-74F4E15279A3}">
      <dgm:prSet/>
      <dgm:spPr/>
      <dgm:t>
        <a:bodyPr/>
        <a:lstStyle/>
        <a:p>
          <a:endParaRPr lang="es-MX"/>
        </a:p>
      </dgm:t>
    </dgm:pt>
    <dgm:pt modelId="{279BAA5F-E653-4F27-8593-AAFD4D4AE8E3}" type="sibTrans" cxnId="{85067D07-E142-416F-BA51-74F4E15279A3}">
      <dgm:prSet/>
      <dgm:spPr/>
      <dgm:t>
        <a:bodyPr/>
        <a:lstStyle/>
        <a:p>
          <a:endParaRPr lang="es-MX"/>
        </a:p>
      </dgm:t>
    </dgm:pt>
    <dgm:pt modelId="{5451D7E4-372B-48E6-BDF1-0D95619AE97E}">
      <dgm:prSet/>
      <dgm:spPr>
        <a:solidFill>
          <a:schemeClr val="bg1">
            <a:lumMod val="95000"/>
            <a:alpha val="90000"/>
          </a:schemeClr>
        </a:solidFill>
      </dgm:spPr>
      <dgm:t>
        <a:bodyPr/>
        <a:lstStyle/>
        <a:p>
          <a:r>
            <a:rPr lang="es-MX" cap="small" baseline="0" dirty="0" smtClean="0"/>
            <a:t>Sistemas De Certificación Y Autorregulación Ambiental </a:t>
          </a:r>
          <a:r>
            <a:rPr lang="es-MX" b="0" dirty="0" smtClean="0"/>
            <a:t>(</a:t>
          </a:r>
          <a:r>
            <a:rPr lang="es-MX" b="1" dirty="0" smtClean="0">
              <a:latin typeface="Arial" panose="020B0604020202020204" pitchFamily="34" charset="0"/>
              <a:cs typeface="Arial" panose="020B0604020202020204" pitchFamily="34" charset="0"/>
            </a:rPr>
            <a:t>CU089</a:t>
          </a:r>
          <a:r>
            <a:rPr lang="es-MX" b="0" dirty="0" smtClean="0">
              <a:latin typeface="Arial" panose="020B0604020202020204" pitchFamily="34" charset="0"/>
              <a:cs typeface="Arial" panose="020B0604020202020204" pitchFamily="34" charset="0"/>
            </a:rPr>
            <a:t>)</a:t>
          </a:r>
          <a:endParaRPr lang="es-ES" cap="small" baseline="0" dirty="0"/>
        </a:p>
      </dgm:t>
    </dgm:pt>
    <dgm:pt modelId="{55C963CA-6C1C-4275-A6F3-6B10B99B6478}" type="parTrans" cxnId="{D7B89AD8-3841-489E-AA61-70609453E7C3}">
      <dgm:prSet/>
      <dgm:spPr/>
      <dgm:t>
        <a:bodyPr/>
        <a:lstStyle/>
        <a:p>
          <a:endParaRPr lang="es-MX"/>
        </a:p>
      </dgm:t>
    </dgm:pt>
    <dgm:pt modelId="{8C5BE6E0-2288-4F33-907B-577C9815DAB2}" type="sibTrans" cxnId="{D7B89AD8-3841-489E-AA61-70609453E7C3}">
      <dgm:prSet/>
      <dgm:spPr/>
      <dgm:t>
        <a:bodyPr/>
        <a:lstStyle/>
        <a:p>
          <a:endParaRPr lang="es-MX"/>
        </a:p>
      </dgm:t>
    </dgm:pt>
    <dgm:pt modelId="{EEEAD142-F390-4AE7-9321-D9FD80329816}">
      <dgm:prSet/>
      <dgm:spPr>
        <a:solidFill>
          <a:schemeClr val="bg1">
            <a:lumMod val="95000"/>
            <a:alpha val="90000"/>
          </a:schemeClr>
        </a:solidFill>
      </dgm:spPr>
      <dgm:t>
        <a:bodyPr/>
        <a:lstStyle/>
        <a:p>
          <a:r>
            <a:rPr lang="es-MX" cap="small" baseline="0" dirty="0" smtClean="0"/>
            <a:t>Instrumentos De Política Y Gestión Ambiental </a:t>
          </a:r>
          <a:r>
            <a:rPr lang="es-MX" b="0" dirty="0" smtClean="0"/>
            <a:t>(</a:t>
          </a:r>
          <a:r>
            <a:rPr lang="es-MX" b="1" dirty="0" smtClean="0">
              <a:latin typeface="Arial" panose="020B0604020202020204" pitchFamily="34" charset="0"/>
              <a:cs typeface="Arial" panose="020B0604020202020204" pitchFamily="34" charset="0"/>
            </a:rPr>
            <a:t>CU090</a:t>
          </a:r>
          <a:r>
            <a:rPr lang="es-MX" b="0" dirty="0" smtClean="0">
              <a:latin typeface="Arial" panose="020B0604020202020204" pitchFamily="34" charset="0"/>
              <a:cs typeface="Arial" panose="020B0604020202020204" pitchFamily="34" charset="0"/>
            </a:rPr>
            <a:t>)</a:t>
          </a:r>
          <a:endParaRPr lang="es-ES" cap="small" baseline="0" dirty="0"/>
        </a:p>
      </dgm:t>
    </dgm:pt>
    <dgm:pt modelId="{CE60A7AA-8C9C-41A8-82DB-FA00A641A916}" type="parTrans" cxnId="{0215052C-9F9E-4BB8-8F54-4C309143EE8B}">
      <dgm:prSet/>
      <dgm:spPr/>
      <dgm:t>
        <a:bodyPr/>
        <a:lstStyle/>
        <a:p>
          <a:endParaRPr lang="es-MX"/>
        </a:p>
      </dgm:t>
    </dgm:pt>
    <dgm:pt modelId="{7A1E6432-C68C-42FE-9C69-1ED8413E2FD6}" type="sibTrans" cxnId="{0215052C-9F9E-4BB8-8F54-4C309143EE8B}">
      <dgm:prSet/>
      <dgm:spPr/>
      <dgm:t>
        <a:bodyPr/>
        <a:lstStyle/>
        <a:p>
          <a:endParaRPr lang="es-MX"/>
        </a:p>
      </dgm:t>
    </dgm:pt>
    <dgm:pt modelId="{34B1D16B-7809-4B3B-9B47-46742DD43FF6}">
      <dgm:prSet phldrT="[Texto]" custT="1"/>
      <dgm:spPr>
        <a:solidFill>
          <a:srgbClr val="0E5889"/>
        </a:solidFill>
      </dgm:spPr>
      <dgm:t>
        <a:bodyPr/>
        <a:lstStyle/>
        <a:p>
          <a:r>
            <a:rPr lang="es-MX" sz="2000" b="1" cap="small" baseline="0" dirty="0" smtClean="0">
              <a:solidFill>
                <a:schemeClr val="bg1"/>
              </a:solidFill>
            </a:rPr>
            <a:t>Derecho Económico</a:t>
          </a:r>
          <a:endParaRPr lang="es-ES" sz="2000" cap="small" baseline="0" dirty="0"/>
        </a:p>
      </dgm:t>
    </dgm:pt>
    <dgm:pt modelId="{302F6477-7290-415E-844A-F10AD8010FB7}" type="parTrans" cxnId="{2047803F-5203-4006-A44A-19476D37CACC}">
      <dgm:prSet/>
      <dgm:spPr/>
      <dgm:t>
        <a:bodyPr/>
        <a:lstStyle/>
        <a:p>
          <a:endParaRPr lang="es-MX"/>
        </a:p>
      </dgm:t>
    </dgm:pt>
    <dgm:pt modelId="{8755110F-691D-4448-9FD6-8EBE8974F94A}" type="sibTrans" cxnId="{2047803F-5203-4006-A44A-19476D37CACC}">
      <dgm:prSet/>
      <dgm:spPr/>
      <dgm:t>
        <a:bodyPr/>
        <a:lstStyle/>
        <a:p>
          <a:endParaRPr lang="es-MX"/>
        </a:p>
      </dgm:t>
    </dgm:pt>
    <dgm:pt modelId="{0F07051C-5D14-48F4-B520-C60B7E28F7FD}">
      <dgm:prSet phldrT="[Texto]"/>
      <dgm:spPr>
        <a:solidFill>
          <a:schemeClr val="bg1">
            <a:lumMod val="95000"/>
            <a:alpha val="90000"/>
          </a:schemeClr>
        </a:solidFill>
      </dgm:spPr>
      <dgm:t>
        <a:bodyPr/>
        <a:lstStyle/>
        <a:p>
          <a:r>
            <a:rPr lang="es-MX" cap="small" baseline="0" dirty="0" smtClean="0"/>
            <a:t>Competencia Económica E Inversión Extranjera </a:t>
          </a:r>
          <a:r>
            <a:rPr lang="es-MX" b="0" dirty="0" smtClean="0"/>
            <a:t>(</a:t>
          </a:r>
          <a:r>
            <a:rPr lang="es-MX" b="1" dirty="0" smtClean="0">
              <a:latin typeface="Arial" panose="020B0604020202020204" pitchFamily="34" charset="0"/>
              <a:cs typeface="Arial" panose="020B0604020202020204" pitchFamily="34" charset="0"/>
            </a:rPr>
            <a:t>CU094</a:t>
          </a:r>
          <a:r>
            <a:rPr lang="es-MX" b="0" dirty="0" smtClean="0">
              <a:latin typeface="Arial" panose="020B0604020202020204" pitchFamily="34" charset="0"/>
              <a:cs typeface="Arial" panose="020B0604020202020204" pitchFamily="34" charset="0"/>
            </a:rPr>
            <a:t>)</a:t>
          </a:r>
          <a:endParaRPr lang="es-ES" b="0" cap="small" baseline="0" dirty="0"/>
        </a:p>
      </dgm:t>
    </dgm:pt>
    <dgm:pt modelId="{A56CCC44-50CE-482D-BFA2-83F79454DC1D}" type="parTrans" cxnId="{61F36FFC-3044-4665-AFC2-D4514C4034CC}">
      <dgm:prSet/>
      <dgm:spPr/>
      <dgm:t>
        <a:bodyPr/>
        <a:lstStyle/>
        <a:p>
          <a:endParaRPr lang="es-MX"/>
        </a:p>
      </dgm:t>
    </dgm:pt>
    <dgm:pt modelId="{59F98FA7-1539-41A6-A32D-36ED4A82B886}" type="sibTrans" cxnId="{61F36FFC-3044-4665-AFC2-D4514C4034CC}">
      <dgm:prSet/>
      <dgm:spPr/>
      <dgm:t>
        <a:bodyPr/>
        <a:lstStyle/>
        <a:p>
          <a:endParaRPr lang="es-MX"/>
        </a:p>
      </dgm:t>
    </dgm:pt>
    <dgm:pt modelId="{09AEEE91-D108-4025-A99A-A51614523AF5}">
      <dgm:prSet/>
      <dgm:spPr>
        <a:solidFill>
          <a:schemeClr val="bg1">
            <a:lumMod val="95000"/>
            <a:alpha val="90000"/>
          </a:schemeClr>
        </a:solidFill>
      </dgm:spPr>
      <dgm:t>
        <a:bodyPr/>
        <a:lstStyle/>
        <a:p>
          <a:r>
            <a:rPr lang="es-MX" cap="small" baseline="0" dirty="0" smtClean="0"/>
            <a:t>Finanzas Publicas Y Fiscalización </a:t>
          </a:r>
          <a:r>
            <a:rPr lang="es-MX" b="0" dirty="0" smtClean="0"/>
            <a:t>(</a:t>
          </a:r>
          <a:r>
            <a:rPr lang="es-MX" b="1" dirty="0" smtClean="0">
              <a:latin typeface="Arial" panose="020B0604020202020204" pitchFamily="34" charset="0"/>
              <a:cs typeface="Arial" panose="020B0604020202020204" pitchFamily="34" charset="0"/>
            </a:rPr>
            <a:t>CU095</a:t>
          </a:r>
          <a:r>
            <a:rPr lang="es-MX" b="0" dirty="0" smtClean="0">
              <a:latin typeface="Arial" panose="020B0604020202020204" pitchFamily="34" charset="0"/>
              <a:cs typeface="Arial" panose="020B0604020202020204" pitchFamily="34" charset="0"/>
            </a:rPr>
            <a:t>)</a:t>
          </a:r>
          <a:endParaRPr lang="es-MX" b="0" cap="small" baseline="0" dirty="0"/>
        </a:p>
      </dgm:t>
    </dgm:pt>
    <dgm:pt modelId="{D500C254-90F0-4521-900A-642D9E8264C1}" type="parTrans" cxnId="{170DD3BC-B8E1-4548-B147-A7F7ADA5A1BB}">
      <dgm:prSet/>
      <dgm:spPr/>
      <dgm:t>
        <a:bodyPr/>
        <a:lstStyle/>
        <a:p>
          <a:endParaRPr lang="es-MX"/>
        </a:p>
      </dgm:t>
    </dgm:pt>
    <dgm:pt modelId="{876B82FB-AB57-4547-8927-F11841FC0069}" type="sibTrans" cxnId="{170DD3BC-B8E1-4548-B147-A7F7ADA5A1BB}">
      <dgm:prSet/>
      <dgm:spPr/>
      <dgm:t>
        <a:bodyPr/>
        <a:lstStyle/>
        <a:p>
          <a:endParaRPr lang="es-MX"/>
        </a:p>
      </dgm:t>
    </dgm:pt>
    <dgm:pt modelId="{70F6828F-E027-4688-B679-9BB071BD62E1}">
      <dgm:prSet/>
      <dgm:spPr>
        <a:solidFill>
          <a:schemeClr val="bg1">
            <a:lumMod val="95000"/>
            <a:alpha val="90000"/>
          </a:schemeClr>
        </a:solidFill>
      </dgm:spPr>
      <dgm:t>
        <a:bodyPr/>
        <a:lstStyle/>
        <a:p>
          <a:r>
            <a:rPr lang="es-MX" cap="small" baseline="0" dirty="0" smtClean="0"/>
            <a:t>Legislación Ambiental </a:t>
          </a:r>
          <a:r>
            <a:rPr lang="es-MX" b="0" dirty="0" smtClean="0"/>
            <a:t>(</a:t>
          </a:r>
          <a:r>
            <a:rPr lang="es-MX" b="1" dirty="0" smtClean="0">
              <a:latin typeface="Arial" panose="020B0604020202020204" pitchFamily="34" charset="0"/>
              <a:cs typeface="Arial" panose="020B0604020202020204" pitchFamily="34" charset="0"/>
            </a:rPr>
            <a:t>CU096</a:t>
          </a:r>
          <a:r>
            <a:rPr lang="es-MX" b="0" dirty="0" smtClean="0">
              <a:latin typeface="Arial" panose="020B0604020202020204" pitchFamily="34" charset="0"/>
              <a:cs typeface="Arial" panose="020B0604020202020204" pitchFamily="34" charset="0"/>
            </a:rPr>
            <a:t>)</a:t>
          </a:r>
          <a:endParaRPr lang="es-MX" b="0" cap="small" baseline="0" dirty="0">
            <a:latin typeface="Arial" panose="020B0604020202020204" pitchFamily="34" charset="0"/>
            <a:cs typeface="Arial" panose="020B0604020202020204" pitchFamily="34" charset="0"/>
          </a:endParaRPr>
        </a:p>
      </dgm:t>
    </dgm:pt>
    <dgm:pt modelId="{02C20093-AD5E-43DA-B22B-7B8FC403711C}" type="parTrans" cxnId="{D2D5E491-7C0C-4E67-A8D8-403ABC43E8D6}">
      <dgm:prSet/>
      <dgm:spPr/>
      <dgm:t>
        <a:bodyPr/>
        <a:lstStyle/>
        <a:p>
          <a:endParaRPr lang="es-MX"/>
        </a:p>
      </dgm:t>
    </dgm:pt>
    <dgm:pt modelId="{97839E53-68AC-46ED-9297-0E058879FF16}" type="sibTrans" cxnId="{D2D5E491-7C0C-4E67-A8D8-403ABC43E8D6}">
      <dgm:prSet/>
      <dgm:spPr/>
      <dgm:t>
        <a:bodyPr/>
        <a:lstStyle/>
        <a:p>
          <a:endParaRPr lang="es-MX"/>
        </a:p>
      </dgm:t>
    </dgm:pt>
    <dgm:pt modelId="{8C8C5BB1-F532-454A-9FC2-C7F3F63A9013}">
      <dgm:prSet phldrT="[Texto]" custT="1"/>
      <dgm:spPr>
        <a:solidFill>
          <a:srgbClr val="0E5889"/>
        </a:solidFill>
      </dgm:spPr>
      <dgm:t>
        <a:bodyPr/>
        <a:lstStyle/>
        <a:p>
          <a:r>
            <a:rPr lang="es-MX" sz="2000" b="1" cap="small" baseline="0" dirty="0" smtClean="0">
              <a:solidFill>
                <a:schemeClr val="bg1"/>
              </a:solidFill>
            </a:rPr>
            <a:t>Políticas Públicas</a:t>
          </a:r>
          <a:endParaRPr lang="es-ES" sz="2000" cap="small" baseline="0" dirty="0"/>
        </a:p>
      </dgm:t>
    </dgm:pt>
    <dgm:pt modelId="{2DC98A13-2B26-4411-B9F3-97D9AE382785}" type="parTrans" cxnId="{17BCFFBC-9E26-456A-AAEA-0D1332553B4C}">
      <dgm:prSet/>
      <dgm:spPr/>
      <dgm:t>
        <a:bodyPr/>
        <a:lstStyle/>
        <a:p>
          <a:endParaRPr lang="es-MX"/>
        </a:p>
      </dgm:t>
    </dgm:pt>
    <dgm:pt modelId="{3298D9C6-8D44-4049-B66C-55DCF47E821A}" type="sibTrans" cxnId="{17BCFFBC-9E26-456A-AAEA-0D1332553B4C}">
      <dgm:prSet/>
      <dgm:spPr/>
      <dgm:t>
        <a:bodyPr/>
        <a:lstStyle/>
        <a:p>
          <a:endParaRPr lang="es-MX"/>
        </a:p>
      </dgm:t>
    </dgm:pt>
    <dgm:pt modelId="{97E23B00-CC9F-4559-9A6F-6EC226DCCFFF}">
      <dgm:prSet phldrT="[Texto]"/>
      <dgm:spPr>
        <a:solidFill>
          <a:schemeClr val="bg1">
            <a:lumMod val="95000"/>
            <a:alpha val="90000"/>
          </a:schemeClr>
        </a:solidFill>
      </dgm:spPr>
      <dgm:t>
        <a:bodyPr/>
        <a:lstStyle/>
        <a:p>
          <a:r>
            <a:rPr lang="es-MX" cap="small" baseline="0" dirty="0" smtClean="0"/>
            <a:t>Diseño De Políticas Publicas </a:t>
          </a:r>
          <a:r>
            <a:rPr lang="es-MX" b="0" dirty="0" smtClean="0"/>
            <a:t>(</a:t>
          </a:r>
          <a:r>
            <a:rPr lang="es-MX" b="1" dirty="0" smtClean="0">
              <a:latin typeface="Arial" panose="020B0604020202020204" pitchFamily="34" charset="0"/>
              <a:cs typeface="Arial" panose="020B0604020202020204" pitchFamily="34" charset="0"/>
            </a:rPr>
            <a:t>CU136</a:t>
          </a:r>
          <a:r>
            <a:rPr lang="es-MX" b="0" dirty="0" smtClean="0">
              <a:latin typeface="Arial" panose="020B0604020202020204" pitchFamily="34" charset="0"/>
              <a:cs typeface="Arial" panose="020B0604020202020204" pitchFamily="34" charset="0"/>
            </a:rPr>
            <a:t>)</a:t>
          </a:r>
          <a:endParaRPr lang="es-ES" b="0" cap="small" baseline="0" dirty="0"/>
        </a:p>
      </dgm:t>
    </dgm:pt>
    <dgm:pt modelId="{676C5AB9-A4C8-410E-BBA8-1A7370B15D91}" type="parTrans" cxnId="{7D99F9E2-C7BE-425C-B0B3-3B1A3B371EDD}">
      <dgm:prSet/>
      <dgm:spPr/>
      <dgm:t>
        <a:bodyPr/>
        <a:lstStyle/>
        <a:p>
          <a:endParaRPr lang="es-MX"/>
        </a:p>
      </dgm:t>
    </dgm:pt>
    <dgm:pt modelId="{5E778DEA-0FBC-44B1-9D58-C0D64CCCC6E9}" type="sibTrans" cxnId="{7D99F9E2-C7BE-425C-B0B3-3B1A3B371EDD}">
      <dgm:prSet/>
      <dgm:spPr/>
      <dgm:t>
        <a:bodyPr/>
        <a:lstStyle/>
        <a:p>
          <a:endParaRPr lang="es-MX"/>
        </a:p>
      </dgm:t>
    </dgm:pt>
    <dgm:pt modelId="{2C624290-1032-42B5-AA9E-786D6528841F}">
      <dgm:prSet/>
      <dgm:spPr>
        <a:solidFill>
          <a:schemeClr val="bg1">
            <a:lumMod val="95000"/>
            <a:alpha val="90000"/>
          </a:schemeClr>
        </a:solidFill>
      </dgm:spPr>
      <dgm:t>
        <a:bodyPr/>
        <a:lstStyle/>
        <a:p>
          <a:r>
            <a:rPr lang="es-MX" cap="small" baseline="0" dirty="0" smtClean="0"/>
            <a:t>Implementación De Políticas Publicas </a:t>
          </a:r>
          <a:r>
            <a:rPr lang="es-MX" b="0" dirty="0" smtClean="0"/>
            <a:t>(</a:t>
          </a:r>
          <a:r>
            <a:rPr lang="es-MX" b="1" dirty="0" smtClean="0">
              <a:latin typeface="Arial" panose="020B0604020202020204" pitchFamily="34" charset="0"/>
              <a:cs typeface="Arial" panose="020B0604020202020204" pitchFamily="34" charset="0"/>
            </a:rPr>
            <a:t>CU137</a:t>
          </a:r>
          <a:r>
            <a:rPr lang="es-MX" b="0" dirty="0" smtClean="0">
              <a:latin typeface="Arial" panose="020B0604020202020204" pitchFamily="34" charset="0"/>
              <a:cs typeface="Arial" panose="020B0604020202020204" pitchFamily="34" charset="0"/>
            </a:rPr>
            <a:t>)</a:t>
          </a:r>
          <a:endParaRPr lang="es-MX" b="0" cap="small" baseline="0" dirty="0" smtClean="0"/>
        </a:p>
      </dgm:t>
    </dgm:pt>
    <dgm:pt modelId="{51EEEEC2-D06A-45E2-96BE-C5CA7DFCCC8F}" type="parTrans" cxnId="{C6F2D90E-3B2D-4A93-943F-C3A62A0A9653}">
      <dgm:prSet/>
      <dgm:spPr/>
      <dgm:t>
        <a:bodyPr/>
        <a:lstStyle/>
        <a:p>
          <a:endParaRPr lang="es-MX"/>
        </a:p>
      </dgm:t>
    </dgm:pt>
    <dgm:pt modelId="{219137F7-AB7E-4D47-8828-05C963DE08A4}" type="sibTrans" cxnId="{C6F2D90E-3B2D-4A93-943F-C3A62A0A9653}">
      <dgm:prSet/>
      <dgm:spPr/>
      <dgm:t>
        <a:bodyPr/>
        <a:lstStyle/>
        <a:p>
          <a:endParaRPr lang="es-MX"/>
        </a:p>
      </dgm:t>
    </dgm:pt>
    <dgm:pt modelId="{0EABD46A-691F-479B-8C34-FE8DDAD38608}">
      <dgm:prSet/>
      <dgm:spPr>
        <a:solidFill>
          <a:schemeClr val="bg1">
            <a:lumMod val="95000"/>
            <a:alpha val="90000"/>
          </a:schemeClr>
        </a:solidFill>
      </dgm:spPr>
      <dgm:t>
        <a:bodyPr/>
        <a:lstStyle/>
        <a:p>
          <a:r>
            <a:rPr lang="es-MX" cap="small" baseline="0" dirty="0" smtClean="0"/>
            <a:t>Evaluación De Políticas Publicas </a:t>
          </a:r>
          <a:r>
            <a:rPr lang="es-MX" b="0" dirty="0" smtClean="0"/>
            <a:t>(</a:t>
          </a:r>
          <a:r>
            <a:rPr lang="es-MX" b="1" dirty="0" smtClean="0">
              <a:latin typeface="Arial" panose="020B0604020202020204" pitchFamily="34" charset="0"/>
              <a:cs typeface="Arial" panose="020B0604020202020204" pitchFamily="34" charset="0"/>
            </a:rPr>
            <a:t>CU138</a:t>
          </a:r>
          <a:r>
            <a:rPr lang="es-MX" b="0" dirty="0" smtClean="0">
              <a:latin typeface="Arial" panose="020B0604020202020204" pitchFamily="34" charset="0"/>
              <a:cs typeface="Arial" panose="020B0604020202020204" pitchFamily="34" charset="0"/>
            </a:rPr>
            <a:t>)</a:t>
          </a:r>
          <a:endParaRPr lang="es-MX" b="0" cap="small" baseline="0" dirty="0" smtClean="0"/>
        </a:p>
      </dgm:t>
    </dgm:pt>
    <dgm:pt modelId="{0CF31AA6-C08A-4A76-968F-FDF5CD2A75DE}" type="parTrans" cxnId="{07E67803-945A-4622-97C2-8996B818A77B}">
      <dgm:prSet/>
      <dgm:spPr/>
      <dgm:t>
        <a:bodyPr/>
        <a:lstStyle/>
        <a:p>
          <a:endParaRPr lang="es-MX"/>
        </a:p>
      </dgm:t>
    </dgm:pt>
    <dgm:pt modelId="{7DAD41AF-007E-4B0C-832E-A0DF0EE822FA}" type="sibTrans" cxnId="{07E67803-945A-4622-97C2-8996B818A77B}">
      <dgm:prSet/>
      <dgm:spPr/>
      <dgm:t>
        <a:bodyPr/>
        <a:lstStyle/>
        <a:p>
          <a:endParaRPr lang="es-MX"/>
        </a:p>
      </dgm:t>
    </dgm:pt>
    <dgm:pt modelId="{A0D5ED29-6A16-4398-A718-25BFF06C0FEC}" type="pres">
      <dgm:prSet presAssocID="{3C074CE1-3A06-4124-8A54-AE0C6606B927}" presName="Name0" presStyleCnt="0">
        <dgm:presLayoutVars>
          <dgm:dir/>
          <dgm:animLvl val="lvl"/>
          <dgm:resizeHandles val="exact"/>
        </dgm:presLayoutVars>
      </dgm:prSet>
      <dgm:spPr/>
      <dgm:t>
        <a:bodyPr/>
        <a:lstStyle/>
        <a:p>
          <a:endParaRPr lang="en-US"/>
        </a:p>
      </dgm:t>
    </dgm:pt>
    <dgm:pt modelId="{FFCD43C5-51C7-4C74-8806-7E5EA9A080D0}" type="pres">
      <dgm:prSet presAssocID="{D5AE6ED8-0260-46E9-8FE6-11C8096DEA12}" presName="linNode" presStyleCnt="0"/>
      <dgm:spPr/>
    </dgm:pt>
    <dgm:pt modelId="{4FAF22B5-FE0D-464E-934F-A76E476C8E65}" type="pres">
      <dgm:prSet presAssocID="{D5AE6ED8-0260-46E9-8FE6-11C8096DEA12}" presName="parentText" presStyleLbl="node1" presStyleIdx="0" presStyleCnt="4">
        <dgm:presLayoutVars>
          <dgm:chMax val="1"/>
          <dgm:bulletEnabled val="1"/>
        </dgm:presLayoutVars>
      </dgm:prSet>
      <dgm:spPr/>
      <dgm:t>
        <a:bodyPr/>
        <a:lstStyle/>
        <a:p>
          <a:endParaRPr lang="es-MX"/>
        </a:p>
      </dgm:t>
    </dgm:pt>
    <dgm:pt modelId="{B70B31AF-920F-4145-9F34-8B610B47B600}" type="pres">
      <dgm:prSet presAssocID="{D5AE6ED8-0260-46E9-8FE6-11C8096DEA12}" presName="descendantText" presStyleLbl="alignAccFollowNode1" presStyleIdx="0" presStyleCnt="4">
        <dgm:presLayoutVars>
          <dgm:bulletEnabled val="1"/>
        </dgm:presLayoutVars>
      </dgm:prSet>
      <dgm:spPr/>
      <dgm:t>
        <a:bodyPr/>
        <a:lstStyle/>
        <a:p>
          <a:endParaRPr lang="es-MX"/>
        </a:p>
      </dgm:t>
    </dgm:pt>
    <dgm:pt modelId="{EA2CDB34-8706-4CE1-A0BE-7F126BCCF1A2}" type="pres">
      <dgm:prSet presAssocID="{DA8B6BC3-BB67-472C-B263-5574E04D2CD0}" presName="sp" presStyleCnt="0"/>
      <dgm:spPr/>
    </dgm:pt>
    <dgm:pt modelId="{96F101BB-5750-4CA6-846D-A4CDDAEA1F43}" type="pres">
      <dgm:prSet presAssocID="{34B1D16B-7809-4B3B-9B47-46742DD43FF6}" presName="linNode" presStyleCnt="0"/>
      <dgm:spPr/>
    </dgm:pt>
    <dgm:pt modelId="{66C18F68-9B2F-4E79-998B-235D8CF1A430}" type="pres">
      <dgm:prSet presAssocID="{34B1D16B-7809-4B3B-9B47-46742DD43FF6}" presName="parentText" presStyleLbl="node1" presStyleIdx="1" presStyleCnt="4">
        <dgm:presLayoutVars>
          <dgm:chMax val="1"/>
          <dgm:bulletEnabled val="1"/>
        </dgm:presLayoutVars>
      </dgm:prSet>
      <dgm:spPr/>
      <dgm:t>
        <a:bodyPr/>
        <a:lstStyle/>
        <a:p>
          <a:endParaRPr lang="es-MX"/>
        </a:p>
      </dgm:t>
    </dgm:pt>
    <dgm:pt modelId="{80B83B06-B7AE-4631-A2FC-DEC449419C95}" type="pres">
      <dgm:prSet presAssocID="{34B1D16B-7809-4B3B-9B47-46742DD43FF6}" presName="descendantText" presStyleLbl="alignAccFollowNode1" presStyleIdx="1" presStyleCnt="4">
        <dgm:presLayoutVars>
          <dgm:bulletEnabled val="1"/>
        </dgm:presLayoutVars>
      </dgm:prSet>
      <dgm:spPr/>
      <dgm:t>
        <a:bodyPr/>
        <a:lstStyle/>
        <a:p>
          <a:endParaRPr lang="es-MX"/>
        </a:p>
      </dgm:t>
    </dgm:pt>
    <dgm:pt modelId="{9C957B99-E942-4AD9-8599-6C80064B32B7}" type="pres">
      <dgm:prSet presAssocID="{8755110F-691D-4448-9FD6-8EBE8974F94A}" presName="sp" presStyleCnt="0"/>
      <dgm:spPr/>
    </dgm:pt>
    <dgm:pt modelId="{174EF8BB-67FC-474E-AF77-B76BCC37BA7A}" type="pres">
      <dgm:prSet presAssocID="{8C8C5BB1-F532-454A-9FC2-C7F3F63A9013}" presName="linNode" presStyleCnt="0"/>
      <dgm:spPr/>
    </dgm:pt>
    <dgm:pt modelId="{0632AABB-D0ED-4731-9737-58D568338B24}" type="pres">
      <dgm:prSet presAssocID="{8C8C5BB1-F532-454A-9FC2-C7F3F63A9013}" presName="parentText" presStyleLbl="node1" presStyleIdx="2" presStyleCnt="4">
        <dgm:presLayoutVars>
          <dgm:chMax val="1"/>
          <dgm:bulletEnabled val="1"/>
        </dgm:presLayoutVars>
      </dgm:prSet>
      <dgm:spPr/>
      <dgm:t>
        <a:bodyPr/>
        <a:lstStyle/>
        <a:p>
          <a:endParaRPr lang="es-MX"/>
        </a:p>
      </dgm:t>
    </dgm:pt>
    <dgm:pt modelId="{F3DAA39F-082B-4074-8832-03FD6D70AB21}" type="pres">
      <dgm:prSet presAssocID="{8C8C5BB1-F532-454A-9FC2-C7F3F63A9013}" presName="descendantText" presStyleLbl="alignAccFollowNode1" presStyleIdx="2" presStyleCnt="4">
        <dgm:presLayoutVars>
          <dgm:bulletEnabled val="1"/>
        </dgm:presLayoutVars>
      </dgm:prSet>
      <dgm:spPr/>
      <dgm:t>
        <a:bodyPr/>
        <a:lstStyle/>
        <a:p>
          <a:endParaRPr lang="es-MX"/>
        </a:p>
      </dgm:t>
    </dgm:pt>
    <dgm:pt modelId="{96C1B9D4-DB4E-42AD-99A3-2851C79937E6}" type="pres">
      <dgm:prSet presAssocID="{3298D9C6-8D44-4049-B66C-55DCF47E821A}" presName="sp" presStyleCnt="0"/>
      <dgm:spPr/>
    </dgm:pt>
    <dgm:pt modelId="{E2DBB05C-F290-4C15-A891-CDEEDA7BF8FA}" type="pres">
      <dgm:prSet presAssocID="{B2FDD636-CE68-4B7B-83E0-732BA14F55CF}" presName="linNode" presStyleCnt="0"/>
      <dgm:spPr/>
    </dgm:pt>
    <dgm:pt modelId="{18A66E36-D032-49CA-BED5-05317C9A59E1}" type="pres">
      <dgm:prSet presAssocID="{B2FDD636-CE68-4B7B-83E0-732BA14F55CF}" presName="parentText" presStyleLbl="node1" presStyleIdx="3" presStyleCnt="4">
        <dgm:presLayoutVars>
          <dgm:chMax val="1"/>
          <dgm:bulletEnabled val="1"/>
        </dgm:presLayoutVars>
      </dgm:prSet>
      <dgm:spPr/>
      <dgm:t>
        <a:bodyPr/>
        <a:lstStyle/>
        <a:p>
          <a:endParaRPr lang="es-ES"/>
        </a:p>
      </dgm:t>
    </dgm:pt>
    <dgm:pt modelId="{1B5D6A3D-D84C-4F9A-9FBF-EE211AB3050C}" type="pres">
      <dgm:prSet presAssocID="{B2FDD636-CE68-4B7B-83E0-732BA14F55CF}" presName="descendantText" presStyleLbl="alignAccFollowNode1" presStyleIdx="3" presStyleCnt="4">
        <dgm:presLayoutVars>
          <dgm:bulletEnabled val="1"/>
        </dgm:presLayoutVars>
      </dgm:prSet>
      <dgm:spPr/>
      <dgm:t>
        <a:bodyPr/>
        <a:lstStyle/>
        <a:p>
          <a:endParaRPr lang="es-ES"/>
        </a:p>
      </dgm:t>
    </dgm:pt>
  </dgm:ptLst>
  <dgm:cxnLst>
    <dgm:cxn modelId="{B005BCE0-5FC4-405A-900C-578968B635D9}" srcId="{B2FDD636-CE68-4B7B-83E0-732BA14F55CF}" destId="{CD83A241-6E28-4F84-A9B0-05D684E22CCF}" srcOrd="0" destOrd="0" parTransId="{28191633-E6A5-4CAE-BBC9-A874E55D79BE}" sibTransId="{1C6383A6-6F56-4DE1-880D-4070E7D5D206}"/>
    <dgm:cxn modelId="{79958F16-F061-2940-AD73-1C8257BE70B3}" type="presOf" srcId="{EEEAD142-F390-4AE7-9321-D9FD80329816}" destId="{B70B31AF-920F-4145-9F34-8B610B47B600}" srcOrd="0" destOrd="2" presId="urn:microsoft.com/office/officeart/2005/8/layout/vList5"/>
    <dgm:cxn modelId="{326AB54F-441C-D346-B494-D9FDB7D25000}" type="presOf" srcId="{CD83A241-6E28-4F84-A9B0-05D684E22CCF}" destId="{1B5D6A3D-D84C-4F9A-9FBF-EE211AB3050C}" srcOrd="0" destOrd="0" presId="urn:microsoft.com/office/officeart/2005/8/layout/vList5"/>
    <dgm:cxn modelId="{CD841D20-584E-264E-9A58-DEA02928053D}" type="presOf" srcId="{BA4B4F70-4BD5-4F05-A0B0-54DA6A049940}" destId="{1B5D6A3D-D84C-4F9A-9FBF-EE211AB3050C}" srcOrd="0" destOrd="2" presId="urn:microsoft.com/office/officeart/2005/8/layout/vList5"/>
    <dgm:cxn modelId="{901D01BC-D0EC-4E4B-A68E-447000CD5537}" type="presOf" srcId="{34B1D16B-7809-4B3B-9B47-46742DD43FF6}" destId="{66C18F68-9B2F-4E79-998B-235D8CF1A430}" srcOrd="0" destOrd="0" presId="urn:microsoft.com/office/officeart/2005/8/layout/vList5"/>
    <dgm:cxn modelId="{A556E929-9558-4D38-A239-C6ABDA9F5279}" srcId="{3C074CE1-3A06-4124-8A54-AE0C6606B927}" destId="{D5AE6ED8-0260-46E9-8FE6-11C8096DEA12}" srcOrd="0" destOrd="0" parTransId="{D0DC32BB-BAA9-407E-85F8-AFC7E4499422}" sibTransId="{DA8B6BC3-BB67-472C-B263-5574E04D2CD0}"/>
    <dgm:cxn modelId="{07E67803-945A-4622-97C2-8996B818A77B}" srcId="{8C8C5BB1-F532-454A-9FC2-C7F3F63A9013}" destId="{0EABD46A-691F-479B-8C34-FE8DDAD38608}" srcOrd="2" destOrd="0" parTransId="{0CF31AA6-C08A-4A76-968F-FDF5CD2A75DE}" sibTransId="{7DAD41AF-007E-4B0C-832E-A0DF0EE822FA}"/>
    <dgm:cxn modelId="{0215052C-9F9E-4BB8-8F54-4C309143EE8B}" srcId="{D5AE6ED8-0260-46E9-8FE6-11C8096DEA12}" destId="{EEEAD142-F390-4AE7-9321-D9FD80329816}" srcOrd="2" destOrd="0" parTransId="{CE60A7AA-8C9C-41A8-82DB-FA00A641A916}" sibTransId="{7A1E6432-C68C-42FE-9C69-1ED8413E2FD6}"/>
    <dgm:cxn modelId="{041F25E3-2050-2648-915F-A61A302E4E4B}" type="presOf" srcId="{3C074CE1-3A06-4124-8A54-AE0C6606B927}" destId="{A0D5ED29-6A16-4398-A718-25BFF06C0FEC}" srcOrd="0" destOrd="0" presId="urn:microsoft.com/office/officeart/2005/8/layout/vList5"/>
    <dgm:cxn modelId="{52B4917F-4DC9-BD40-86A0-66C343A4AE7E}" type="presOf" srcId="{70F6828F-E027-4688-B679-9BB071BD62E1}" destId="{80B83B06-B7AE-4631-A2FC-DEC449419C95}" srcOrd="0" destOrd="2" presId="urn:microsoft.com/office/officeart/2005/8/layout/vList5"/>
    <dgm:cxn modelId="{C85B1F55-A53D-E140-B2DB-FB5E823E30E8}" type="presOf" srcId="{5451D7E4-372B-48E6-BDF1-0D95619AE97E}" destId="{B70B31AF-920F-4145-9F34-8B610B47B600}" srcOrd="0" destOrd="1" presId="urn:microsoft.com/office/officeart/2005/8/layout/vList5"/>
    <dgm:cxn modelId="{315333CA-7FF6-4268-B473-2518C550329B}" srcId="{B2FDD636-CE68-4B7B-83E0-732BA14F55CF}" destId="{BA4B4F70-4BD5-4F05-A0B0-54DA6A049940}" srcOrd="2" destOrd="0" parTransId="{BF58C08C-C771-46F7-84F7-2C9E25DE620E}" sibTransId="{0DF6CDAB-1801-4E2F-BE40-B71F3EC40BB8}"/>
    <dgm:cxn modelId="{61F36FFC-3044-4665-AFC2-D4514C4034CC}" srcId="{34B1D16B-7809-4B3B-9B47-46742DD43FF6}" destId="{0F07051C-5D14-48F4-B520-C60B7E28F7FD}" srcOrd="0" destOrd="0" parTransId="{A56CCC44-50CE-482D-BFA2-83F79454DC1D}" sibTransId="{59F98FA7-1539-41A6-A32D-36ED4A82B886}"/>
    <dgm:cxn modelId="{848C4EED-A92B-4DE5-A5A9-86A8788ADBF5}" srcId="{B2FDD636-CE68-4B7B-83E0-732BA14F55CF}" destId="{1D1C4B57-554A-4691-89D2-8AF0B9E99E54}" srcOrd="1" destOrd="0" parTransId="{31105BE6-C151-41AB-BED3-B6EEA2D7E092}" sibTransId="{0ABB35B1-338D-45E2-AE51-2D01517FB442}"/>
    <dgm:cxn modelId="{858974BB-CDD8-5348-862D-D6223B47A29F}" type="presOf" srcId="{D5AE6ED8-0260-46E9-8FE6-11C8096DEA12}" destId="{4FAF22B5-FE0D-464E-934F-A76E476C8E65}" srcOrd="0" destOrd="0" presId="urn:microsoft.com/office/officeart/2005/8/layout/vList5"/>
    <dgm:cxn modelId="{7CC5C0F6-E331-CB4A-8329-29F04EC758E9}" type="presOf" srcId="{09AEEE91-D108-4025-A99A-A51614523AF5}" destId="{80B83B06-B7AE-4631-A2FC-DEC449419C95}" srcOrd="0" destOrd="1" presId="urn:microsoft.com/office/officeart/2005/8/layout/vList5"/>
    <dgm:cxn modelId="{AD4E9C18-BB8E-204D-92CE-2FD95978757B}" type="presOf" srcId="{1D1C4B57-554A-4691-89D2-8AF0B9E99E54}" destId="{1B5D6A3D-D84C-4F9A-9FBF-EE211AB3050C}" srcOrd="0" destOrd="1" presId="urn:microsoft.com/office/officeart/2005/8/layout/vList5"/>
    <dgm:cxn modelId="{6802F04A-C5AF-3D44-8113-21AA87897D96}" type="presOf" srcId="{8C8C5BB1-F532-454A-9FC2-C7F3F63A9013}" destId="{0632AABB-D0ED-4731-9737-58D568338B24}" srcOrd="0" destOrd="0" presId="urn:microsoft.com/office/officeart/2005/8/layout/vList5"/>
    <dgm:cxn modelId="{2047803F-5203-4006-A44A-19476D37CACC}" srcId="{3C074CE1-3A06-4124-8A54-AE0C6606B927}" destId="{34B1D16B-7809-4B3B-9B47-46742DD43FF6}" srcOrd="1" destOrd="0" parTransId="{302F6477-7290-415E-844A-F10AD8010FB7}" sibTransId="{8755110F-691D-4448-9FD6-8EBE8974F94A}"/>
    <dgm:cxn modelId="{7D99F9E2-C7BE-425C-B0B3-3B1A3B371EDD}" srcId="{8C8C5BB1-F532-454A-9FC2-C7F3F63A9013}" destId="{97E23B00-CC9F-4559-9A6F-6EC226DCCFFF}" srcOrd="0" destOrd="0" parTransId="{676C5AB9-A4C8-410E-BBA8-1A7370B15D91}" sibTransId="{5E778DEA-0FBC-44B1-9D58-C0D64CCCC6E9}"/>
    <dgm:cxn modelId="{C6F2D90E-3B2D-4A93-943F-C3A62A0A9653}" srcId="{8C8C5BB1-F532-454A-9FC2-C7F3F63A9013}" destId="{2C624290-1032-42B5-AA9E-786D6528841F}" srcOrd="1" destOrd="0" parTransId="{51EEEEC2-D06A-45E2-96BE-C5CA7DFCCC8F}" sibTransId="{219137F7-AB7E-4D47-8828-05C963DE08A4}"/>
    <dgm:cxn modelId="{B030BF99-BFA4-BF40-94B0-F33D9F1F3A63}" type="presOf" srcId="{97E23B00-CC9F-4559-9A6F-6EC226DCCFFF}" destId="{F3DAA39F-082B-4074-8832-03FD6D70AB21}" srcOrd="0" destOrd="0" presId="urn:microsoft.com/office/officeart/2005/8/layout/vList5"/>
    <dgm:cxn modelId="{D2D5E491-7C0C-4E67-A8D8-403ABC43E8D6}" srcId="{34B1D16B-7809-4B3B-9B47-46742DD43FF6}" destId="{70F6828F-E027-4688-B679-9BB071BD62E1}" srcOrd="2" destOrd="0" parTransId="{02C20093-AD5E-43DA-B22B-7B8FC403711C}" sibTransId="{97839E53-68AC-46ED-9297-0E058879FF16}"/>
    <dgm:cxn modelId="{85067D07-E142-416F-BA51-74F4E15279A3}" srcId="{D5AE6ED8-0260-46E9-8FE6-11C8096DEA12}" destId="{29FAB26B-63DD-4302-BB90-9DFB9ECD031B}" srcOrd="0" destOrd="0" parTransId="{9418D863-F6AB-4A63-B138-39A3561AD780}" sibTransId="{279BAA5F-E653-4F27-8593-AAFD4D4AE8E3}"/>
    <dgm:cxn modelId="{D7B89AD8-3841-489E-AA61-70609453E7C3}" srcId="{D5AE6ED8-0260-46E9-8FE6-11C8096DEA12}" destId="{5451D7E4-372B-48E6-BDF1-0D95619AE97E}" srcOrd="1" destOrd="0" parTransId="{55C963CA-6C1C-4275-A6F3-6B10B99B6478}" sibTransId="{8C5BE6E0-2288-4F33-907B-577C9815DAB2}"/>
    <dgm:cxn modelId="{AEE42DC3-610F-4710-851C-7D9BFDEB5008}" srcId="{3C074CE1-3A06-4124-8A54-AE0C6606B927}" destId="{B2FDD636-CE68-4B7B-83E0-732BA14F55CF}" srcOrd="3" destOrd="0" parTransId="{1B6A7F68-8433-4D73-B990-990D44F2F5C6}" sibTransId="{363F6D71-1415-4077-B05C-807BB53759EF}"/>
    <dgm:cxn modelId="{D7269DF5-30A0-2445-BCF6-8EFEE648FC97}" type="presOf" srcId="{29FAB26B-63DD-4302-BB90-9DFB9ECD031B}" destId="{B70B31AF-920F-4145-9F34-8B610B47B600}" srcOrd="0" destOrd="0" presId="urn:microsoft.com/office/officeart/2005/8/layout/vList5"/>
    <dgm:cxn modelId="{170DD3BC-B8E1-4548-B147-A7F7ADA5A1BB}" srcId="{34B1D16B-7809-4B3B-9B47-46742DD43FF6}" destId="{09AEEE91-D108-4025-A99A-A51614523AF5}" srcOrd="1" destOrd="0" parTransId="{D500C254-90F0-4521-900A-642D9E8264C1}" sibTransId="{876B82FB-AB57-4547-8927-F11841FC0069}"/>
    <dgm:cxn modelId="{17BCFFBC-9E26-456A-AAEA-0D1332553B4C}" srcId="{3C074CE1-3A06-4124-8A54-AE0C6606B927}" destId="{8C8C5BB1-F532-454A-9FC2-C7F3F63A9013}" srcOrd="2" destOrd="0" parTransId="{2DC98A13-2B26-4411-B9F3-97D9AE382785}" sibTransId="{3298D9C6-8D44-4049-B66C-55DCF47E821A}"/>
    <dgm:cxn modelId="{992A96A2-E61B-C441-B969-98D5AC11EF79}" type="presOf" srcId="{0F07051C-5D14-48F4-B520-C60B7E28F7FD}" destId="{80B83B06-B7AE-4631-A2FC-DEC449419C95}" srcOrd="0" destOrd="0" presId="urn:microsoft.com/office/officeart/2005/8/layout/vList5"/>
    <dgm:cxn modelId="{909AE595-A670-7C42-9257-7EF71800276A}" type="presOf" srcId="{2C624290-1032-42B5-AA9E-786D6528841F}" destId="{F3DAA39F-082B-4074-8832-03FD6D70AB21}" srcOrd="0" destOrd="1" presId="urn:microsoft.com/office/officeart/2005/8/layout/vList5"/>
    <dgm:cxn modelId="{4AE3A4B8-D8B2-F642-8738-09148C5541B0}" type="presOf" srcId="{B2FDD636-CE68-4B7B-83E0-732BA14F55CF}" destId="{18A66E36-D032-49CA-BED5-05317C9A59E1}" srcOrd="0" destOrd="0" presId="urn:microsoft.com/office/officeart/2005/8/layout/vList5"/>
    <dgm:cxn modelId="{3AE1E9D2-B5F4-E442-96EE-F47F5A5531FE}" type="presOf" srcId="{0EABD46A-691F-479B-8C34-FE8DDAD38608}" destId="{F3DAA39F-082B-4074-8832-03FD6D70AB21}" srcOrd="0" destOrd="2" presId="urn:microsoft.com/office/officeart/2005/8/layout/vList5"/>
    <dgm:cxn modelId="{4B416AC8-8AF7-564E-B92B-E9704E78BD08}" type="presParOf" srcId="{A0D5ED29-6A16-4398-A718-25BFF06C0FEC}" destId="{FFCD43C5-51C7-4C74-8806-7E5EA9A080D0}" srcOrd="0" destOrd="0" presId="urn:microsoft.com/office/officeart/2005/8/layout/vList5"/>
    <dgm:cxn modelId="{70E79C1E-3A61-1A45-933C-4043F0E2D80A}" type="presParOf" srcId="{FFCD43C5-51C7-4C74-8806-7E5EA9A080D0}" destId="{4FAF22B5-FE0D-464E-934F-A76E476C8E65}" srcOrd="0" destOrd="0" presId="urn:microsoft.com/office/officeart/2005/8/layout/vList5"/>
    <dgm:cxn modelId="{0C4CBA07-3221-824F-8C62-76CFF6ECDC2D}" type="presParOf" srcId="{FFCD43C5-51C7-4C74-8806-7E5EA9A080D0}" destId="{B70B31AF-920F-4145-9F34-8B610B47B600}" srcOrd="1" destOrd="0" presId="urn:microsoft.com/office/officeart/2005/8/layout/vList5"/>
    <dgm:cxn modelId="{DF3F02D5-F08D-AE4F-9036-6D86E6B440BA}" type="presParOf" srcId="{A0D5ED29-6A16-4398-A718-25BFF06C0FEC}" destId="{EA2CDB34-8706-4CE1-A0BE-7F126BCCF1A2}" srcOrd="1" destOrd="0" presId="urn:microsoft.com/office/officeart/2005/8/layout/vList5"/>
    <dgm:cxn modelId="{99F00CC8-F0A4-3848-98CF-979E0F01EB44}" type="presParOf" srcId="{A0D5ED29-6A16-4398-A718-25BFF06C0FEC}" destId="{96F101BB-5750-4CA6-846D-A4CDDAEA1F43}" srcOrd="2" destOrd="0" presId="urn:microsoft.com/office/officeart/2005/8/layout/vList5"/>
    <dgm:cxn modelId="{1C572B51-7F1E-764B-AFDC-9E6FB4F49CD4}" type="presParOf" srcId="{96F101BB-5750-4CA6-846D-A4CDDAEA1F43}" destId="{66C18F68-9B2F-4E79-998B-235D8CF1A430}" srcOrd="0" destOrd="0" presId="urn:microsoft.com/office/officeart/2005/8/layout/vList5"/>
    <dgm:cxn modelId="{62DFFA72-565B-A54A-BC08-6D24F6DF8762}" type="presParOf" srcId="{96F101BB-5750-4CA6-846D-A4CDDAEA1F43}" destId="{80B83B06-B7AE-4631-A2FC-DEC449419C95}" srcOrd="1" destOrd="0" presId="urn:microsoft.com/office/officeart/2005/8/layout/vList5"/>
    <dgm:cxn modelId="{326E2F29-F24F-4A4D-AFA1-88802B85D2D6}" type="presParOf" srcId="{A0D5ED29-6A16-4398-A718-25BFF06C0FEC}" destId="{9C957B99-E942-4AD9-8599-6C80064B32B7}" srcOrd="3" destOrd="0" presId="urn:microsoft.com/office/officeart/2005/8/layout/vList5"/>
    <dgm:cxn modelId="{2B7844C4-A324-3941-8EFB-4E98E35C465A}" type="presParOf" srcId="{A0D5ED29-6A16-4398-A718-25BFF06C0FEC}" destId="{174EF8BB-67FC-474E-AF77-B76BCC37BA7A}" srcOrd="4" destOrd="0" presId="urn:microsoft.com/office/officeart/2005/8/layout/vList5"/>
    <dgm:cxn modelId="{2BE15DC6-AA69-8248-9D60-AED5BD57A7EE}" type="presParOf" srcId="{174EF8BB-67FC-474E-AF77-B76BCC37BA7A}" destId="{0632AABB-D0ED-4731-9737-58D568338B24}" srcOrd="0" destOrd="0" presId="urn:microsoft.com/office/officeart/2005/8/layout/vList5"/>
    <dgm:cxn modelId="{86ADA4B6-BF4E-734A-8E45-737EB6FE285B}" type="presParOf" srcId="{174EF8BB-67FC-474E-AF77-B76BCC37BA7A}" destId="{F3DAA39F-082B-4074-8832-03FD6D70AB21}" srcOrd="1" destOrd="0" presId="urn:microsoft.com/office/officeart/2005/8/layout/vList5"/>
    <dgm:cxn modelId="{CB19EDC0-1661-1746-B4FF-C6D3C439269A}" type="presParOf" srcId="{A0D5ED29-6A16-4398-A718-25BFF06C0FEC}" destId="{96C1B9D4-DB4E-42AD-99A3-2851C79937E6}" srcOrd="5" destOrd="0" presId="urn:microsoft.com/office/officeart/2005/8/layout/vList5"/>
    <dgm:cxn modelId="{3CE64AFB-83A4-AE40-84ED-123E81BDD3E3}" type="presParOf" srcId="{A0D5ED29-6A16-4398-A718-25BFF06C0FEC}" destId="{E2DBB05C-F290-4C15-A891-CDEEDA7BF8FA}" srcOrd="6" destOrd="0" presId="urn:microsoft.com/office/officeart/2005/8/layout/vList5"/>
    <dgm:cxn modelId="{66513A20-95E9-8342-9C1D-12AA52EC8776}" type="presParOf" srcId="{E2DBB05C-F290-4C15-A891-CDEEDA7BF8FA}" destId="{18A66E36-D032-49CA-BED5-05317C9A59E1}" srcOrd="0" destOrd="0" presId="urn:microsoft.com/office/officeart/2005/8/layout/vList5"/>
    <dgm:cxn modelId="{CB4C6A5B-8972-F949-986F-36BFB6671261}" type="presParOf" srcId="{E2DBB05C-F290-4C15-A891-CDEEDA7BF8FA}" destId="{1B5D6A3D-D84C-4F9A-9FBF-EE211AB3050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DA5F804F-7274-4D94-8B01-1F7331F8EDC1}" type="doc">
      <dgm:prSet loTypeId="urn:microsoft.com/office/officeart/2005/8/layout/vList6" loCatId="list" qsTypeId="urn:microsoft.com/office/officeart/2005/8/quickstyle/simple2" qsCatId="simple" csTypeId="urn:microsoft.com/office/officeart/2005/8/colors/colorful4" csCatId="colorful" phldr="1"/>
      <dgm:spPr/>
      <dgm:t>
        <a:bodyPr/>
        <a:lstStyle/>
        <a:p>
          <a:endParaRPr lang="es-MX"/>
        </a:p>
      </dgm:t>
    </dgm:pt>
    <dgm:pt modelId="{7B99651A-7810-4EFA-953E-4C28A2B772FD}">
      <dgm:prSet phldrT="[Texto]"/>
      <dgm:spPr/>
      <dgm:t>
        <a:bodyPr/>
        <a:lstStyle/>
        <a:p>
          <a:r>
            <a:rPr lang="es-MX" dirty="0" smtClean="0"/>
            <a:t>SD</a:t>
          </a:r>
          <a:endParaRPr lang="es-MX" dirty="0"/>
        </a:p>
      </dgm:t>
    </dgm:pt>
    <dgm:pt modelId="{869A4131-4E18-4F8D-9580-FB199B6CE090}" type="parTrans" cxnId="{5E3869BF-F3AB-4E1B-8481-653D816679B2}">
      <dgm:prSet/>
      <dgm:spPr/>
      <dgm:t>
        <a:bodyPr/>
        <a:lstStyle/>
        <a:p>
          <a:endParaRPr lang="es-MX"/>
        </a:p>
      </dgm:t>
    </dgm:pt>
    <dgm:pt modelId="{DA313195-6D53-4B3E-9D1A-9D514459DFB7}" type="sibTrans" cxnId="{5E3869BF-F3AB-4E1B-8481-653D816679B2}">
      <dgm:prSet/>
      <dgm:spPr/>
      <dgm:t>
        <a:bodyPr/>
        <a:lstStyle/>
        <a:p>
          <a:endParaRPr lang="es-MX"/>
        </a:p>
      </dgm:t>
    </dgm:pt>
    <dgm:pt modelId="{18FCB1CC-C412-4D16-AF7E-B9B769B0764A}">
      <dgm:prSet phldrT="[Texto]"/>
      <dgm:spPr/>
      <dgm:t>
        <a:bodyPr/>
        <a:lstStyle/>
        <a:p>
          <a:r>
            <a:rPr lang="es-MX" dirty="0" smtClean="0"/>
            <a:t>Materia no aprobada (reprobada)</a:t>
          </a:r>
          <a:endParaRPr lang="es-MX" dirty="0"/>
        </a:p>
      </dgm:t>
    </dgm:pt>
    <dgm:pt modelId="{6FB9B1EE-02F3-4704-BF74-8CB1BC7C6DB2}" type="parTrans" cxnId="{F505C83A-29C2-4DCC-9C33-4DB70423180F}">
      <dgm:prSet/>
      <dgm:spPr/>
      <dgm:t>
        <a:bodyPr/>
        <a:lstStyle/>
        <a:p>
          <a:endParaRPr lang="es-MX"/>
        </a:p>
      </dgm:t>
    </dgm:pt>
    <dgm:pt modelId="{FD80EE52-3E8F-4FF3-8D79-934745D83A35}" type="sibTrans" cxnId="{F505C83A-29C2-4DCC-9C33-4DB70423180F}">
      <dgm:prSet/>
      <dgm:spPr/>
      <dgm:t>
        <a:bodyPr/>
        <a:lstStyle/>
        <a:p>
          <a:endParaRPr lang="es-MX"/>
        </a:p>
      </dgm:t>
    </dgm:pt>
    <dgm:pt modelId="{43426AAE-48A4-48C4-86DD-9399BC253E72}">
      <dgm:prSet phldrT="[Texto]"/>
      <dgm:spPr/>
      <dgm:t>
        <a:bodyPr/>
        <a:lstStyle/>
        <a:p>
          <a:r>
            <a:rPr lang="es-MX" dirty="0" smtClean="0"/>
            <a:t>Sin derecho a evaluación por inasistencias en periodo ordinario o extraordinario</a:t>
          </a:r>
          <a:endParaRPr lang="es-MX" dirty="0"/>
        </a:p>
      </dgm:t>
    </dgm:pt>
    <dgm:pt modelId="{C8687A91-5613-4029-AFDA-8CE4EB6E4409}" type="parTrans" cxnId="{E6280A78-88FC-47BD-9637-0A893A0D6FC7}">
      <dgm:prSet/>
      <dgm:spPr/>
      <dgm:t>
        <a:bodyPr/>
        <a:lstStyle/>
        <a:p>
          <a:endParaRPr lang="es-MX"/>
        </a:p>
      </dgm:t>
    </dgm:pt>
    <dgm:pt modelId="{D4D3C400-387A-44BB-BBCD-3740E2BA2F43}" type="sibTrans" cxnId="{E6280A78-88FC-47BD-9637-0A893A0D6FC7}">
      <dgm:prSet/>
      <dgm:spPr/>
      <dgm:t>
        <a:bodyPr/>
        <a:lstStyle/>
        <a:p>
          <a:endParaRPr lang="es-MX"/>
        </a:p>
      </dgm:t>
    </dgm:pt>
    <dgm:pt modelId="{CA648955-450C-41EE-A264-EB95C49E2201}">
      <dgm:prSet phldrT="[Texto]"/>
      <dgm:spPr/>
      <dgm:t>
        <a:bodyPr/>
        <a:lstStyle/>
        <a:p>
          <a:r>
            <a:rPr lang="es-MX" dirty="0" smtClean="0"/>
            <a:t>NA</a:t>
          </a:r>
          <a:endParaRPr lang="es-MX" dirty="0"/>
        </a:p>
      </dgm:t>
    </dgm:pt>
    <dgm:pt modelId="{9C953DB3-27CB-4B7A-8BE0-A4508E66046A}" type="parTrans" cxnId="{052456E8-BC21-4E43-804B-E4B315FE8101}">
      <dgm:prSet/>
      <dgm:spPr/>
      <dgm:t>
        <a:bodyPr/>
        <a:lstStyle/>
        <a:p>
          <a:endParaRPr lang="es-MX"/>
        </a:p>
      </dgm:t>
    </dgm:pt>
    <dgm:pt modelId="{8CB6A765-6DF5-4B4C-B25F-52CC12B0DEE1}" type="sibTrans" cxnId="{052456E8-BC21-4E43-804B-E4B315FE8101}">
      <dgm:prSet/>
      <dgm:spPr/>
      <dgm:t>
        <a:bodyPr/>
        <a:lstStyle/>
        <a:p>
          <a:endParaRPr lang="es-MX"/>
        </a:p>
      </dgm:t>
    </dgm:pt>
    <dgm:pt modelId="{AA1F114A-FDB8-48E6-81EC-A0BCD1A4E36F}">
      <dgm:prSet phldrT="[Texto]"/>
      <dgm:spPr/>
      <dgm:t>
        <a:bodyPr/>
        <a:lstStyle/>
        <a:p>
          <a:r>
            <a:rPr lang="es-MX" dirty="0" smtClean="0"/>
            <a:t>&lt;60</a:t>
          </a:r>
          <a:endParaRPr lang="es-MX" dirty="0"/>
        </a:p>
      </dgm:t>
    </dgm:pt>
    <dgm:pt modelId="{6880F2A8-B177-437F-AD80-E2E860AC5285}" type="parTrans" cxnId="{9CC27D26-733C-4B20-BCA4-9418A0302DF8}">
      <dgm:prSet/>
      <dgm:spPr/>
      <dgm:t>
        <a:bodyPr/>
        <a:lstStyle/>
        <a:p>
          <a:endParaRPr lang="es-MX"/>
        </a:p>
      </dgm:t>
    </dgm:pt>
    <dgm:pt modelId="{4B8C6AD9-D893-43F4-B0D0-DA2EA95DEEB0}" type="sibTrans" cxnId="{9CC27D26-733C-4B20-BCA4-9418A0302DF8}">
      <dgm:prSet/>
      <dgm:spPr/>
      <dgm:t>
        <a:bodyPr/>
        <a:lstStyle/>
        <a:p>
          <a:endParaRPr lang="es-MX"/>
        </a:p>
      </dgm:t>
    </dgm:pt>
    <dgm:pt modelId="{09EA93B2-D838-4DCD-9FEC-BD84FB18B97B}">
      <dgm:prSet phldrT="[Texto]"/>
      <dgm:spPr/>
      <dgm:t>
        <a:bodyPr/>
        <a:lstStyle/>
        <a:p>
          <a:r>
            <a:rPr lang="es-MX" dirty="0" smtClean="0"/>
            <a:t>Materia no aprobada (reprobada)</a:t>
          </a:r>
          <a:endParaRPr lang="es-MX" dirty="0"/>
        </a:p>
      </dgm:t>
    </dgm:pt>
    <dgm:pt modelId="{2C0B6E41-CE98-41A9-B238-16910CC594E9}" type="sibTrans" cxnId="{73A580FE-4FC0-45AE-9CB8-63E448006F4F}">
      <dgm:prSet/>
      <dgm:spPr/>
      <dgm:t>
        <a:bodyPr/>
        <a:lstStyle/>
        <a:p>
          <a:endParaRPr lang="es-MX"/>
        </a:p>
      </dgm:t>
    </dgm:pt>
    <dgm:pt modelId="{804D3D63-3FEB-40BE-89F6-77C4A4A40D3E}" type="parTrans" cxnId="{73A580FE-4FC0-45AE-9CB8-63E448006F4F}">
      <dgm:prSet/>
      <dgm:spPr/>
      <dgm:t>
        <a:bodyPr/>
        <a:lstStyle/>
        <a:p>
          <a:endParaRPr lang="es-MX"/>
        </a:p>
      </dgm:t>
    </dgm:pt>
    <dgm:pt modelId="{7BC72750-EA32-4122-ADA9-A7BDCDE3AC85}">
      <dgm:prSet phldrT="[Texto]"/>
      <dgm:spPr/>
      <dgm:t>
        <a:bodyPr/>
        <a:lstStyle/>
        <a:p>
          <a:r>
            <a:rPr lang="es-MX" dirty="0" smtClean="0"/>
            <a:t>Esta evaluación aplica para materias tipo taller sin extraordinario</a:t>
          </a:r>
          <a:endParaRPr lang="es-MX" dirty="0"/>
        </a:p>
      </dgm:t>
    </dgm:pt>
    <dgm:pt modelId="{45DC8D49-2328-46CF-AB9C-28328E129B7F}" type="parTrans" cxnId="{6AD8F2A8-C086-49B3-9D39-D7E72FB1AB5D}">
      <dgm:prSet/>
      <dgm:spPr/>
      <dgm:t>
        <a:bodyPr/>
        <a:lstStyle/>
        <a:p>
          <a:endParaRPr lang="es-MX"/>
        </a:p>
      </dgm:t>
    </dgm:pt>
    <dgm:pt modelId="{04DD2CC4-4C8E-4BA8-AE80-898D7F7A00CA}" type="sibTrans" cxnId="{6AD8F2A8-C086-49B3-9D39-D7E72FB1AB5D}">
      <dgm:prSet/>
      <dgm:spPr/>
      <dgm:t>
        <a:bodyPr/>
        <a:lstStyle/>
        <a:p>
          <a:endParaRPr lang="es-MX"/>
        </a:p>
      </dgm:t>
    </dgm:pt>
    <dgm:pt modelId="{DC6AF705-3AD5-4DE7-AA7D-4E15E1471B77}">
      <dgm:prSet phldrT="[Texto]"/>
      <dgm:spPr/>
      <dgm:t>
        <a:bodyPr/>
        <a:lstStyle/>
        <a:p>
          <a:r>
            <a:rPr lang="es-MX" dirty="0" smtClean="0"/>
            <a:t>Materia no aprobada (reprobada)</a:t>
          </a:r>
          <a:endParaRPr lang="es-MX" dirty="0"/>
        </a:p>
      </dgm:t>
    </dgm:pt>
    <dgm:pt modelId="{07D86BC5-9F34-4461-B10E-D463AE3C0EF4}" type="parTrans" cxnId="{FA6353F7-478E-4581-96B5-0D2561B55946}">
      <dgm:prSet/>
      <dgm:spPr/>
      <dgm:t>
        <a:bodyPr/>
        <a:lstStyle/>
        <a:p>
          <a:endParaRPr lang="es-MX"/>
        </a:p>
      </dgm:t>
    </dgm:pt>
    <dgm:pt modelId="{D24638DB-BE24-4FE4-9324-91186133C93F}" type="sibTrans" cxnId="{FA6353F7-478E-4581-96B5-0D2561B55946}">
      <dgm:prSet/>
      <dgm:spPr/>
      <dgm:t>
        <a:bodyPr/>
        <a:lstStyle/>
        <a:p>
          <a:endParaRPr lang="es-MX"/>
        </a:p>
      </dgm:t>
    </dgm:pt>
    <dgm:pt modelId="{8412B7C2-FA15-41DA-A29B-BDDC74CA7557}">
      <dgm:prSet phldrT="[Texto]"/>
      <dgm:spPr/>
      <dgm:t>
        <a:bodyPr/>
        <a:lstStyle/>
        <a:p>
          <a:r>
            <a:rPr lang="es-MX" dirty="0" smtClean="0"/>
            <a:t>Calificación por desempeño en periodo de evaluación ordinario o extraordinario menor a 60</a:t>
          </a:r>
          <a:endParaRPr lang="es-MX" dirty="0"/>
        </a:p>
      </dgm:t>
    </dgm:pt>
    <dgm:pt modelId="{63EEED7C-9DFB-4990-937F-885152AD8BA0}" type="parTrans" cxnId="{38B7E8E6-7F1A-46E9-9B2C-962A2BF7E3C1}">
      <dgm:prSet/>
      <dgm:spPr/>
      <dgm:t>
        <a:bodyPr/>
        <a:lstStyle/>
        <a:p>
          <a:endParaRPr lang="es-MX"/>
        </a:p>
      </dgm:t>
    </dgm:pt>
    <dgm:pt modelId="{5685A53B-F35E-4A63-B5DC-C6C9C6AE7320}" type="sibTrans" cxnId="{38B7E8E6-7F1A-46E9-9B2C-962A2BF7E3C1}">
      <dgm:prSet/>
      <dgm:spPr/>
      <dgm:t>
        <a:bodyPr/>
        <a:lstStyle/>
        <a:p>
          <a:endParaRPr lang="es-MX"/>
        </a:p>
      </dgm:t>
    </dgm:pt>
    <dgm:pt modelId="{729C2253-C763-4760-A3F9-87CE0A3DBF52}" type="pres">
      <dgm:prSet presAssocID="{DA5F804F-7274-4D94-8B01-1F7331F8EDC1}" presName="Name0" presStyleCnt="0">
        <dgm:presLayoutVars>
          <dgm:dir/>
          <dgm:animLvl val="lvl"/>
          <dgm:resizeHandles/>
        </dgm:presLayoutVars>
      </dgm:prSet>
      <dgm:spPr/>
      <dgm:t>
        <a:bodyPr/>
        <a:lstStyle/>
        <a:p>
          <a:endParaRPr lang="es-ES"/>
        </a:p>
      </dgm:t>
    </dgm:pt>
    <dgm:pt modelId="{EE0E1BEC-444C-4264-AC6E-F3658AC4495E}" type="pres">
      <dgm:prSet presAssocID="{7B99651A-7810-4EFA-953E-4C28A2B772FD}" presName="linNode" presStyleCnt="0"/>
      <dgm:spPr/>
      <dgm:t>
        <a:bodyPr/>
        <a:lstStyle/>
        <a:p>
          <a:endParaRPr lang="es-ES"/>
        </a:p>
      </dgm:t>
    </dgm:pt>
    <dgm:pt modelId="{B39D681A-BF37-4742-997F-E3A42C124344}" type="pres">
      <dgm:prSet presAssocID="{7B99651A-7810-4EFA-953E-4C28A2B772FD}" presName="parentShp" presStyleLbl="node1" presStyleIdx="0" presStyleCnt="3" custScaleX="52819" custLinFactNeighborY="1242">
        <dgm:presLayoutVars>
          <dgm:bulletEnabled val="1"/>
        </dgm:presLayoutVars>
      </dgm:prSet>
      <dgm:spPr/>
      <dgm:t>
        <a:bodyPr/>
        <a:lstStyle/>
        <a:p>
          <a:endParaRPr lang="es-ES"/>
        </a:p>
      </dgm:t>
    </dgm:pt>
    <dgm:pt modelId="{1107B94B-EEDF-4481-9E2D-9EB65C187C0C}" type="pres">
      <dgm:prSet presAssocID="{7B99651A-7810-4EFA-953E-4C28A2B772FD}" presName="childShp" presStyleLbl="bgAccFollowNode1" presStyleIdx="0" presStyleCnt="3" custScaleX="115517">
        <dgm:presLayoutVars>
          <dgm:bulletEnabled val="1"/>
        </dgm:presLayoutVars>
      </dgm:prSet>
      <dgm:spPr/>
      <dgm:t>
        <a:bodyPr/>
        <a:lstStyle/>
        <a:p>
          <a:endParaRPr lang="es-MX"/>
        </a:p>
      </dgm:t>
    </dgm:pt>
    <dgm:pt modelId="{D9FE4686-D6D5-4F30-91F3-BE9D3CC652D4}" type="pres">
      <dgm:prSet presAssocID="{DA313195-6D53-4B3E-9D1A-9D514459DFB7}" presName="spacing" presStyleCnt="0"/>
      <dgm:spPr/>
      <dgm:t>
        <a:bodyPr/>
        <a:lstStyle/>
        <a:p>
          <a:endParaRPr lang="es-ES"/>
        </a:p>
      </dgm:t>
    </dgm:pt>
    <dgm:pt modelId="{7A042BB7-287C-4049-B38F-DEFE0819F284}" type="pres">
      <dgm:prSet presAssocID="{CA648955-450C-41EE-A264-EB95C49E2201}" presName="linNode" presStyleCnt="0"/>
      <dgm:spPr/>
      <dgm:t>
        <a:bodyPr/>
        <a:lstStyle/>
        <a:p>
          <a:endParaRPr lang="es-ES"/>
        </a:p>
      </dgm:t>
    </dgm:pt>
    <dgm:pt modelId="{B08FB57F-E110-4848-8973-ADE89DFD757E}" type="pres">
      <dgm:prSet presAssocID="{CA648955-450C-41EE-A264-EB95C49E2201}" presName="parentShp" presStyleLbl="node1" presStyleIdx="1" presStyleCnt="3" custScaleX="52819">
        <dgm:presLayoutVars>
          <dgm:bulletEnabled val="1"/>
        </dgm:presLayoutVars>
      </dgm:prSet>
      <dgm:spPr/>
      <dgm:t>
        <a:bodyPr/>
        <a:lstStyle/>
        <a:p>
          <a:endParaRPr lang="es-MX"/>
        </a:p>
      </dgm:t>
    </dgm:pt>
    <dgm:pt modelId="{9CA73CB9-E04F-496A-96B1-ED6F00FC546C}" type="pres">
      <dgm:prSet presAssocID="{CA648955-450C-41EE-A264-EB95C49E2201}" presName="childShp" presStyleLbl="bgAccFollowNode1" presStyleIdx="1" presStyleCnt="3" custScaleX="115517">
        <dgm:presLayoutVars>
          <dgm:bulletEnabled val="1"/>
        </dgm:presLayoutVars>
      </dgm:prSet>
      <dgm:spPr/>
      <dgm:t>
        <a:bodyPr/>
        <a:lstStyle/>
        <a:p>
          <a:endParaRPr lang="es-MX"/>
        </a:p>
      </dgm:t>
    </dgm:pt>
    <dgm:pt modelId="{7C6B5C26-30CF-4CBF-B4BC-59C4378BD699}" type="pres">
      <dgm:prSet presAssocID="{8CB6A765-6DF5-4B4C-B25F-52CC12B0DEE1}" presName="spacing" presStyleCnt="0"/>
      <dgm:spPr/>
      <dgm:t>
        <a:bodyPr/>
        <a:lstStyle/>
        <a:p>
          <a:endParaRPr lang="es-ES"/>
        </a:p>
      </dgm:t>
    </dgm:pt>
    <dgm:pt modelId="{257EF982-E2A8-4B27-887E-951F1448A82C}" type="pres">
      <dgm:prSet presAssocID="{AA1F114A-FDB8-48E6-81EC-A0BCD1A4E36F}" presName="linNode" presStyleCnt="0"/>
      <dgm:spPr/>
      <dgm:t>
        <a:bodyPr/>
        <a:lstStyle/>
        <a:p>
          <a:endParaRPr lang="es-ES"/>
        </a:p>
      </dgm:t>
    </dgm:pt>
    <dgm:pt modelId="{3E7EF385-D60C-4590-A7F7-926D32F72FEF}" type="pres">
      <dgm:prSet presAssocID="{AA1F114A-FDB8-48E6-81EC-A0BCD1A4E36F}" presName="parentShp" presStyleLbl="node1" presStyleIdx="2" presStyleCnt="3" custScaleX="52819">
        <dgm:presLayoutVars>
          <dgm:bulletEnabled val="1"/>
        </dgm:presLayoutVars>
      </dgm:prSet>
      <dgm:spPr/>
      <dgm:t>
        <a:bodyPr/>
        <a:lstStyle/>
        <a:p>
          <a:endParaRPr lang="es-MX"/>
        </a:p>
      </dgm:t>
    </dgm:pt>
    <dgm:pt modelId="{37602A90-D2C9-4A0D-A406-60DAD61FC5E2}" type="pres">
      <dgm:prSet presAssocID="{AA1F114A-FDB8-48E6-81EC-A0BCD1A4E36F}" presName="childShp" presStyleLbl="bgAccFollowNode1" presStyleIdx="2" presStyleCnt="3" custScaleX="115517">
        <dgm:presLayoutVars>
          <dgm:bulletEnabled val="1"/>
        </dgm:presLayoutVars>
      </dgm:prSet>
      <dgm:spPr/>
      <dgm:t>
        <a:bodyPr/>
        <a:lstStyle/>
        <a:p>
          <a:endParaRPr lang="es-MX"/>
        </a:p>
      </dgm:t>
    </dgm:pt>
  </dgm:ptLst>
  <dgm:cxnLst>
    <dgm:cxn modelId="{ACCFE919-BDDA-4EB0-ACD0-574EEFF544A5}" type="presOf" srcId="{DA5F804F-7274-4D94-8B01-1F7331F8EDC1}" destId="{729C2253-C763-4760-A3F9-87CE0A3DBF52}" srcOrd="0" destOrd="0" presId="urn:microsoft.com/office/officeart/2005/8/layout/vList6"/>
    <dgm:cxn modelId="{6AD8F2A8-C086-49B3-9D39-D7E72FB1AB5D}" srcId="{CA648955-450C-41EE-A264-EB95C49E2201}" destId="{7BC72750-EA32-4122-ADA9-A7BDCDE3AC85}" srcOrd="1" destOrd="0" parTransId="{45DC8D49-2328-46CF-AB9C-28328E129B7F}" sibTransId="{04DD2CC4-4C8E-4BA8-AE80-898D7F7A00CA}"/>
    <dgm:cxn modelId="{9CC27D26-733C-4B20-BCA4-9418A0302DF8}" srcId="{DA5F804F-7274-4D94-8B01-1F7331F8EDC1}" destId="{AA1F114A-FDB8-48E6-81EC-A0BCD1A4E36F}" srcOrd="2" destOrd="0" parTransId="{6880F2A8-B177-437F-AD80-E2E860AC5285}" sibTransId="{4B8C6AD9-D893-43F4-B0D0-DA2EA95DEEB0}"/>
    <dgm:cxn modelId="{2ECFE356-67F7-47EA-AE1B-F1D5D623777E}" type="presOf" srcId="{DC6AF705-3AD5-4DE7-AA7D-4E15E1471B77}" destId="{37602A90-D2C9-4A0D-A406-60DAD61FC5E2}" srcOrd="0" destOrd="0" presId="urn:microsoft.com/office/officeart/2005/8/layout/vList6"/>
    <dgm:cxn modelId="{38B7E8E6-7F1A-46E9-9B2C-962A2BF7E3C1}" srcId="{AA1F114A-FDB8-48E6-81EC-A0BCD1A4E36F}" destId="{8412B7C2-FA15-41DA-A29B-BDDC74CA7557}" srcOrd="1" destOrd="0" parTransId="{63EEED7C-9DFB-4990-937F-885152AD8BA0}" sibTransId="{5685A53B-F35E-4A63-B5DC-C6C9C6AE7320}"/>
    <dgm:cxn modelId="{96B59992-8158-4284-9565-146C76E551DF}" type="presOf" srcId="{18FCB1CC-C412-4D16-AF7E-B9B769B0764A}" destId="{1107B94B-EEDF-4481-9E2D-9EB65C187C0C}" srcOrd="0" destOrd="0" presId="urn:microsoft.com/office/officeart/2005/8/layout/vList6"/>
    <dgm:cxn modelId="{E6280A78-88FC-47BD-9637-0A893A0D6FC7}" srcId="{7B99651A-7810-4EFA-953E-4C28A2B772FD}" destId="{43426AAE-48A4-48C4-86DD-9399BC253E72}" srcOrd="1" destOrd="0" parTransId="{C8687A91-5613-4029-AFDA-8CE4EB6E4409}" sibTransId="{D4D3C400-387A-44BB-BBCD-3740E2BA2F43}"/>
    <dgm:cxn modelId="{5E3869BF-F3AB-4E1B-8481-653D816679B2}" srcId="{DA5F804F-7274-4D94-8B01-1F7331F8EDC1}" destId="{7B99651A-7810-4EFA-953E-4C28A2B772FD}" srcOrd="0" destOrd="0" parTransId="{869A4131-4E18-4F8D-9580-FB199B6CE090}" sibTransId="{DA313195-6D53-4B3E-9D1A-9D514459DFB7}"/>
    <dgm:cxn modelId="{263FB3A7-DDB7-459F-9623-0B1A8DCFB94C}" type="presOf" srcId="{8412B7C2-FA15-41DA-A29B-BDDC74CA7557}" destId="{37602A90-D2C9-4A0D-A406-60DAD61FC5E2}" srcOrd="0" destOrd="1" presId="urn:microsoft.com/office/officeart/2005/8/layout/vList6"/>
    <dgm:cxn modelId="{6EEE4654-E3B0-4983-AAA1-C6C60F09E2AB}" type="presOf" srcId="{43426AAE-48A4-48C4-86DD-9399BC253E72}" destId="{1107B94B-EEDF-4481-9E2D-9EB65C187C0C}" srcOrd="0" destOrd="1" presId="urn:microsoft.com/office/officeart/2005/8/layout/vList6"/>
    <dgm:cxn modelId="{BDF439C2-53E5-4136-A25E-DB8C68A38158}" type="presOf" srcId="{AA1F114A-FDB8-48E6-81EC-A0BCD1A4E36F}" destId="{3E7EF385-D60C-4590-A7F7-926D32F72FEF}" srcOrd="0" destOrd="0" presId="urn:microsoft.com/office/officeart/2005/8/layout/vList6"/>
    <dgm:cxn modelId="{FA6353F7-478E-4581-96B5-0D2561B55946}" srcId="{AA1F114A-FDB8-48E6-81EC-A0BCD1A4E36F}" destId="{DC6AF705-3AD5-4DE7-AA7D-4E15E1471B77}" srcOrd="0" destOrd="0" parTransId="{07D86BC5-9F34-4461-B10E-D463AE3C0EF4}" sibTransId="{D24638DB-BE24-4FE4-9324-91186133C93F}"/>
    <dgm:cxn modelId="{27AAC4B7-D087-46E0-B093-F7958419F37D}" type="presOf" srcId="{7B99651A-7810-4EFA-953E-4C28A2B772FD}" destId="{B39D681A-BF37-4742-997F-E3A42C124344}" srcOrd="0" destOrd="0" presId="urn:microsoft.com/office/officeart/2005/8/layout/vList6"/>
    <dgm:cxn modelId="{8F61A8DD-8919-4CB3-B8D6-E48910D8D4A7}" type="presOf" srcId="{09EA93B2-D838-4DCD-9FEC-BD84FB18B97B}" destId="{9CA73CB9-E04F-496A-96B1-ED6F00FC546C}" srcOrd="0" destOrd="0" presId="urn:microsoft.com/office/officeart/2005/8/layout/vList6"/>
    <dgm:cxn modelId="{D5EAAB19-C4AB-45F5-ABDC-BF636677C5B5}" type="presOf" srcId="{7BC72750-EA32-4122-ADA9-A7BDCDE3AC85}" destId="{9CA73CB9-E04F-496A-96B1-ED6F00FC546C}" srcOrd="0" destOrd="1" presId="urn:microsoft.com/office/officeart/2005/8/layout/vList6"/>
    <dgm:cxn modelId="{052456E8-BC21-4E43-804B-E4B315FE8101}" srcId="{DA5F804F-7274-4D94-8B01-1F7331F8EDC1}" destId="{CA648955-450C-41EE-A264-EB95C49E2201}" srcOrd="1" destOrd="0" parTransId="{9C953DB3-27CB-4B7A-8BE0-A4508E66046A}" sibTransId="{8CB6A765-6DF5-4B4C-B25F-52CC12B0DEE1}"/>
    <dgm:cxn modelId="{9CFE04E9-1939-4795-8D5C-FFCF44BBD24A}" type="presOf" srcId="{CA648955-450C-41EE-A264-EB95C49E2201}" destId="{B08FB57F-E110-4848-8973-ADE89DFD757E}" srcOrd="0" destOrd="0" presId="urn:microsoft.com/office/officeart/2005/8/layout/vList6"/>
    <dgm:cxn modelId="{73A580FE-4FC0-45AE-9CB8-63E448006F4F}" srcId="{CA648955-450C-41EE-A264-EB95C49E2201}" destId="{09EA93B2-D838-4DCD-9FEC-BD84FB18B97B}" srcOrd="0" destOrd="0" parTransId="{804D3D63-3FEB-40BE-89F6-77C4A4A40D3E}" sibTransId="{2C0B6E41-CE98-41A9-B238-16910CC594E9}"/>
    <dgm:cxn modelId="{F505C83A-29C2-4DCC-9C33-4DB70423180F}" srcId="{7B99651A-7810-4EFA-953E-4C28A2B772FD}" destId="{18FCB1CC-C412-4D16-AF7E-B9B769B0764A}" srcOrd="0" destOrd="0" parTransId="{6FB9B1EE-02F3-4704-BF74-8CB1BC7C6DB2}" sibTransId="{FD80EE52-3E8F-4FF3-8D79-934745D83A35}"/>
    <dgm:cxn modelId="{E13EEC56-7FA8-4658-9333-F099906CE2EB}" type="presParOf" srcId="{729C2253-C763-4760-A3F9-87CE0A3DBF52}" destId="{EE0E1BEC-444C-4264-AC6E-F3658AC4495E}" srcOrd="0" destOrd="0" presId="urn:microsoft.com/office/officeart/2005/8/layout/vList6"/>
    <dgm:cxn modelId="{A08A00CD-FB02-4E44-895A-9E9940D20B5D}" type="presParOf" srcId="{EE0E1BEC-444C-4264-AC6E-F3658AC4495E}" destId="{B39D681A-BF37-4742-997F-E3A42C124344}" srcOrd="0" destOrd="0" presId="urn:microsoft.com/office/officeart/2005/8/layout/vList6"/>
    <dgm:cxn modelId="{861D9593-9854-4553-AB4B-5222530BD501}" type="presParOf" srcId="{EE0E1BEC-444C-4264-AC6E-F3658AC4495E}" destId="{1107B94B-EEDF-4481-9E2D-9EB65C187C0C}" srcOrd="1" destOrd="0" presId="urn:microsoft.com/office/officeart/2005/8/layout/vList6"/>
    <dgm:cxn modelId="{EFD30B70-4A59-4666-B833-82CCD010188B}" type="presParOf" srcId="{729C2253-C763-4760-A3F9-87CE0A3DBF52}" destId="{D9FE4686-D6D5-4F30-91F3-BE9D3CC652D4}" srcOrd="1" destOrd="0" presId="urn:microsoft.com/office/officeart/2005/8/layout/vList6"/>
    <dgm:cxn modelId="{4DE0551D-80B1-4CDF-94D9-06797834D622}" type="presParOf" srcId="{729C2253-C763-4760-A3F9-87CE0A3DBF52}" destId="{7A042BB7-287C-4049-B38F-DEFE0819F284}" srcOrd="2" destOrd="0" presId="urn:microsoft.com/office/officeart/2005/8/layout/vList6"/>
    <dgm:cxn modelId="{40115250-2972-4FFC-9209-2E42F833AB98}" type="presParOf" srcId="{7A042BB7-287C-4049-B38F-DEFE0819F284}" destId="{B08FB57F-E110-4848-8973-ADE89DFD757E}" srcOrd="0" destOrd="0" presId="urn:microsoft.com/office/officeart/2005/8/layout/vList6"/>
    <dgm:cxn modelId="{EC0A8DED-BFEB-45E5-970E-5A4A487C8BD8}" type="presParOf" srcId="{7A042BB7-287C-4049-B38F-DEFE0819F284}" destId="{9CA73CB9-E04F-496A-96B1-ED6F00FC546C}" srcOrd="1" destOrd="0" presId="urn:microsoft.com/office/officeart/2005/8/layout/vList6"/>
    <dgm:cxn modelId="{261BA99C-4D68-406F-BB1F-DF3E795B3D2C}" type="presParOf" srcId="{729C2253-C763-4760-A3F9-87CE0A3DBF52}" destId="{7C6B5C26-30CF-4CBF-B4BC-59C4378BD699}" srcOrd="3" destOrd="0" presId="urn:microsoft.com/office/officeart/2005/8/layout/vList6"/>
    <dgm:cxn modelId="{D84AFEDE-666B-450D-BA1C-8B65A9050BEA}" type="presParOf" srcId="{729C2253-C763-4760-A3F9-87CE0A3DBF52}" destId="{257EF982-E2A8-4B27-887E-951F1448A82C}" srcOrd="4" destOrd="0" presId="urn:microsoft.com/office/officeart/2005/8/layout/vList6"/>
    <dgm:cxn modelId="{03041938-09AE-4615-9A28-CCBE221103FF}" type="presParOf" srcId="{257EF982-E2A8-4B27-887E-951F1448A82C}" destId="{3E7EF385-D60C-4590-A7F7-926D32F72FEF}" srcOrd="0" destOrd="0" presId="urn:microsoft.com/office/officeart/2005/8/layout/vList6"/>
    <dgm:cxn modelId="{42442D6C-2FFB-4453-8EB9-B0B2B7A6AFC5}" type="presParOf" srcId="{257EF982-E2A8-4B27-887E-951F1448A82C}" destId="{37602A90-D2C9-4A0D-A406-60DAD61FC5E2}"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5F804F-7274-4D94-8B01-1F7331F8EDC1}" type="doc">
      <dgm:prSet loTypeId="urn:microsoft.com/office/officeart/2005/8/layout/vList6" loCatId="list" qsTypeId="urn:microsoft.com/office/officeart/2005/8/quickstyle/simple2" qsCatId="simple" csTypeId="urn:microsoft.com/office/officeart/2005/8/colors/colorful3" csCatId="colorful" phldr="1"/>
      <dgm:spPr/>
      <dgm:t>
        <a:bodyPr/>
        <a:lstStyle/>
        <a:p>
          <a:endParaRPr lang="es-MX"/>
        </a:p>
      </dgm:t>
    </dgm:pt>
    <dgm:pt modelId="{7B99651A-7810-4EFA-953E-4C28A2B772FD}">
      <dgm:prSet phldrT="[Texto]"/>
      <dgm:spPr/>
      <dgm:t>
        <a:bodyPr/>
        <a:lstStyle/>
        <a:p>
          <a:r>
            <a:rPr lang="es-MX" dirty="0" smtClean="0"/>
            <a:t>33</a:t>
          </a:r>
          <a:endParaRPr lang="es-MX" dirty="0"/>
        </a:p>
      </dgm:t>
    </dgm:pt>
    <dgm:pt modelId="{869A4131-4E18-4F8D-9580-FB199B6CE090}" type="parTrans" cxnId="{5E3869BF-F3AB-4E1B-8481-653D816679B2}">
      <dgm:prSet/>
      <dgm:spPr/>
      <dgm:t>
        <a:bodyPr/>
        <a:lstStyle/>
        <a:p>
          <a:endParaRPr lang="es-MX"/>
        </a:p>
      </dgm:t>
    </dgm:pt>
    <dgm:pt modelId="{DA313195-6D53-4B3E-9D1A-9D514459DFB7}" type="sibTrans" cxnId="{5E3869BF-F3AB-4E1B-8481-653D816679B2}">
      <dgm:prSet/>
      <dgm:spPr/>
      <dgm:t>
        <a:bodyPr/>
        <a:lstStyle/>
        <a:p>
          <a:endParaRPr lang="es-MX"/>
        </a:p>
      </dgm:t>
    </dgm:pt>
    <dgm:pt modelId="{18FCB1CC-C412-4D16-AF7E-B9B769B0764A}">
      <dgm:prSet phldrT="[Texto]" custT="1"/>
      <dgm:spPr/>
      <dgm:t>
        <a:bodyPr/>
        <a:lstStyle/>
        <a:p>
          <a:r>
            <a:rPr lang="es-MX" sz="1400" dirty="0" smtClean="0"/>
            <a:t>La baja por artículo 33 aplica cuando una materia no es aprobada en dos semestres consecutivos. Por ejemplo, en el ciclo 2013-A no se aprobó la materia y en el 2013-B no se agendó o se agendó y no se aprobó nuevamente. Esto aplica para las evaluaciones en periodo ordinario o extraordinario.</a:t>
          </a:r>
          <a:endParaRPr lang="es-MX" sz="1400" dirty="0"/>
        </a:p>
      </dgm:t>
    </dgm:pt>
    <dgm:pt modelId="{6FB9B1EE-02F3-4704-BF74-8CB1BC7C6DB2}" type="parTrans" cxnId="{F505C83A-29C2-4DCC-9C33-4DB70423180F}">
      <dgm:prSet/>
      <dgm:spPr/>
      <dgm:t>
        <a:bodyPr/>
        <a:lstStyle/>
        <a:p>
          <a:endParaRPr lang="es-MX"/>
        </a:p>
      </dgm:t>
    </dgm:pt>
    <dgm:pt modelId="{FD80EE52-3E8F-4FF3-8D79-934745D83A35}" type="sibTrans" cxnId="{F505C83A-29C2-4DCC-9C33-4DB70423180F}">
      <dgm:prSet/>
      <dgm:spPr/>
      <dgm:t>
        <a:bodyPr/>
        <a:lstStyle/>
        <a:p>
          <a:endParaRPr lang="es-MX"/>
        </a:p>
      </dgm:t>
    </dgm:pt>
    <dgm:pt modelId="{CA648955-450C-41EE-A264-EB95C49E2201}">
      <dgm:prSet phldrT="[Texto]"/>
      <dgm:spPr/>
      <dgm:t>
        <a:bodyPr/>
        <a:lstStyle/>
        <a:p>
          <a:r>
            <a:rPr lang="es-MX" dirty="0" smtClean="0"/>
            <a:t>34</a:t>
          </a:r>
          <a:endParaRPr lang="es-MX" dirty="0"/>
        </a:p>
      </dgm:t>
    </dgm:pt>
    <dgm:pt modelId="{9C953DB3-27CB-4B7A-8BE0-A4508E66046A}" type="parTrans" cxnId="{052456E8-BC21-4E43-804B-E4B315FE8101}">
      <dgm:prSet/>
      <dgm:spPr/>
      <dgm:t>
        <a:bodyPr/>
        <a:lstStyle/>
        <a:p>
          <a:endParaRPr lang="es-MX"/>
        </a:p>
      </dgm:t>
    </dgm:pt>
    <dgm:pt modelId="{8CB6A765-6DF5-4B4C-B25F-52CC12B0DEE1}" type="sibTrans" cxnId="{052456E8-BC21-4E43-804B-E4B315FE8101}">
      <dgm:prSet/>
      <dgm:spPr/>
      <dgm:t>
        <a:bodyPr/>
        <a:lstStyle/>
        <a:p>
          <a:endParaRPr lang="es-MX"/>
        </a:p>
      </dgm:t>
    </dgm:pt>
    <dgm:pt modelId="{AA1F114A-FDB8-48E6-81EC-A0BCD1A4E36F}">
      <dgm:prSet phldrT="[Texto]"/>
      <dgm:spPr/>
      <dgm:t>
        <a:bodyPr/>
        <a:lstStyle/>
        <a:p>
          <a:r>
            <a:rPr lang="es-MX" dirty="0" smtClean="0"/>
            <a:t>35</a:t>
          </a:r>
          <a:endParaRPr lang="es-MX" dirty="0"/>
        </a:p>
      </dgm:t>
    </dgm:pt>
    <dgm:pt modelId="{6880F2A8-B177-437F-AD80-E2E860AC5285}" type="parTrans" cxnId="{9CC27D26-733C-4B20-BCA4-9418A0302DF8}">
      <dgm:prSet/>
      <dgm:spPr/>
      <dgm:t>
        <a:bodyPr/>
        <a:lstStyle/>
        <a:p>
          <a:endParaRPr lang="es-MX"/>
        </a:p>
      </dgm:t>
    </dgm:pt>
    <dgm:pt modelId="{4B8C6AD9-D893-43F4-B0D0-DA2EA95DEEB0}" type="sibTrans" cxnId="{9CC27D26-733C-4B20-BCA4-9418A0302DF8}">
      <dgm:prSet/>
      <dgm:spPr/>
      <dgm:t>
        <a:bodyPr/>
        <a:lstStyle/>
        <a:p>
          <a:endParaRPr lang="es-MX"/>
        </a:p>
      </dgm:t>
    </dgm:pt>
    <dgm:pt modelId="{09EA93B2-D838-4DCD-9FEC-BD84FB18B97B}">
      <dgm:prSet phldrT="[Texto]"/>
      <dgm:spPr/>
      <dgm:t>
        <a:bodyPr/>
        <a:lstStyle/>
        <a:p>
          <a:r>
            <a:rPr lang="es-MX" dirty="0" smtClean="0"/>
            <a:t>En caso de haberse aplicado la baja por artículo 33 el alumno deberá realizar el trámite se solicitud de artículo 34 en las ventanillas de Control Escolar en las fechas establecidas para cada semestre. Además, deberá agendar la materia y aprobarla en el semestre posterior, siguiendo con el ejemplo en el 2014-A</a:t>
          </a:r>
          <a:endParaRPr lang="es-MX" dirty="0"/>
        </a:p>
      </dgm:t>
    </dgm:pt>
    <dgm:pt modelId="{2C0B6E41-CE98-41A9-B238-16910CC594E9}" type="sibTrans" cxnId="{73A580FE-4FC0-45AE-9CB8-63E448006F4F}">
      <dgm:prSet/>
      <dgm:spPr/>
      <dgm:t>
        <a:bodyPr/>
        <a:lstStyle/>
        <a:p>
          <a:endParaRPr lang="es-MX"/>
        </a:p>
      </dgm:t>
    </dgm:pt>
    <dgm:pt modelId="{804D3D63-3FEB-40BE-89F6-77C4A4A40D3E}" type="parTrans" cxnId="{73A580FE-4FC0-45AE-9CB8-63E448006F4F}">
      <dgm:prSet/>
      <dgm:spPr/>
      <dgm:t>
        <a:bodyPr/>
        <a:lstStyle/>
        <a:p>
          <a:endParaRPr lang="es-MX"/>
        </a:p>
      </dgm:t>
    </dgm:pt>
    <dgm:pt modelId="{DC6AF705-3AD5-4DE7-AA7D-4E15E1471B77}">
      <dgm:prSet phldrT="[Texto]"/>
      <dgm:spPr/>
      <dgm:t>
        <a:bodyPr/>
        <a:lstStyle/>
        <a:p>
          <a:r>
            <a:rPr lang="es-MX" dirty="0" smtClean="0"/>
            <a:t>Si el alumno se encuentra en artículo 34, deberá agendar y aprobar la materia que se encuentra en artículo en una última oportunidad </a:t>
          </a:r>
          <a:r>
            <a:rPr lang="es-MX" b="1" dirty="0" smtClean="0"/>
            <a:t>en periodo ordinario</a:t>
          </a:r>
          <a:r>
            <a:rPr lang="es-MX" dirty="0" smtClean="0"/>
            <a:t>, de lo contrario se aplicará el artículo 35. Si aprueba la materia en periodo extraordinario se aplica de igual manera el artículo 35.</a:t>
          </a:r>
          <a:endParaRPr lang="es-MX" dirty="0"/>
        </a:p>
      </dgm:t>
    </dgm:pt>
    <dgm:pt modelId="{07D86BC5-9F34-4461-B10E-D463AE3C0EF4}" type="parTrans" cxnId="{FA6353F7-478E-4581-96B5-0D2561B55946}">
      <dgm:prSet/>
      <dgm:spPr/>
      <dgm:t>
        <a:bodyPr/>
        <a:lstStyle/>
        <a:p>
          <a:endParaRPr lang="es-MX"/>
        </a:p>
      </dgm:t>
    </dgm:pt>
    <dgm:pt modelId="{D24638DB-BE24-4FE4-9324-91186133C93F}" type="sibTrans" cxnId="{FA6353F7-478E-4581-96B5-0D2561B55946}">
      <dgm:prSet/>
      <dgm:spPr/>
      <dgm:t>
        <a:bodyPr/>
        <a:lstStyle/>
        <a:p>
          <a:endParaRPr lang="es-MX"/>
        </a:p>
      </dgm:t>
    </dgm:pt>
    <dgm:pt modelId="{729C2253-C763-4760-A3F9-87CE0A3DBF52}" type="pres">
      <dgm:prSet presAssocID="{DA5F804F-7274-4D94-8B01-1F7331F8EDC1}" presName="Name0" presStyleCnt="0">
        <dgm:presLayoutVars>
          <dgm:dir/>
          <dgm:animLvl val="lvl"/>
          <dgm:resizeHandles/>
        </dgm:presLayoutVars>
      </dgm:prSet>
      <dgm:spPr/>
      <dgm:t>
        <a:bodyPr/>
        <a:lstStyle/>
        <a:p>
          <a:endParaRPr lang="es-ES"/>
        </a:p>
      </dgm:t>
    </dgm:pt>
    <dgm:pt modelId="{EE0E1BEC-444C-4264-AC6E-F3658AC4495E}" type="pres">
      <dgm:prSet presAssocID="{7B99651A-7810-4EFA-953E-4C28A2B772FD}" presName="linNode" presStyleCnt="0"/>
      <dgm:spPr/>
      <dgm:t>
        <a:bodyPr/>
        <a:lstStyle/>
        <a:p>
          <a:endParaRPr lang="es-ES"/>
        </a:p>
      </dgm:t>
    </dgm:pt>
    <dgm:pt modelId="{B39D681A-BF37-4742-997F-E3A42C124344}" type="pres">
      <dgm:prSet presAssocID="{7B99651A-7810-4EFA-953E-4C28A2B772FD}" presName="parentShp" presStyleLbl="node1" presStyleIdx="0" presStyleCnt="3" custScaleX="53039" custLinFactNeighborY="1242">
        <dgm:presLayoutVars>
          <dgm:bulletEnabled val="1"/>
        </dgm:presLayoutVars>
      </dgm:prSet>
      <dgm:spPr/>
      <dgm:t>
        <a:bodyPr/>
        <a:lstStyle/>
        <a:p>
          <a:endParaRPr lang="es-MX"/>
        </a:p>
      </dgm:t>
    </dgm:pt>
    <dgm:pt modelId="{1107B94B-EEDF-4481-9E2D-9EB65C187C0C}" type="pres">
      <dgm:prSet presAssocID="{7B99651A-7810-4EFA-953E-4C28A2B772FD}" presName="childShp" presStyleLbl="bgAccFollowNode1" presStyleIdx="0" presStyleCnt="3" custScaleX="115576">
        <dgm:presLayoutVars>
          <dgm:bulletEnabled val="1"/>
        </dgm:presLayoutVars>
      </dgm:prSet>
      <dgm:spPr/>
      <dgm:t>
        <a:bodyPr/>
        <a:lstStyle/>
        <a:p>
          <a:endParaRPr lang="es-MX"/>
        </a:p>
      </dgm:t>
    </dgm:pt>
    <dgm:pt modelId="{D9FE4686-D6D5-4F30-91F3-BE9D3CC652D4}" type="pres">
      <dgm:prSet presAssocID="{DA313195-6D53-4B3E-9D1A-9D514459DFB7}" presName="spacing" presStyleCnt="0"/>
      <dgm:spPr/>
      <dgm:t>
        <a:bodyPr/>
        <a:lstStyle/>
        <a:p>
          <a:endParaRPr lang="es-ES"/>
        </a:p>
      </dgm:t>
    </dgm:pt>
    <dgm:pt modelId="{7A042BB7-287C-4049-B38F-DEFE0819F284}" type="pres">
      <dgm:prSet presAssocID="{CA648955-450C-41EE-A264-EB95C49E2201}" presName="linNode" presStyleCnt="0"/>
      <dgm:spPr/>
      <dgm:t>
        <a:bodyPr/>
        <a:lstStyle/>
        <a:p>
          <a:endParaRPr lang="es-ES"/>
        </a:p>
      </dgm:t>
    </dgm:pt>
    <dgm:pt modelId="{B08FB57F-E110-4848-8973-ADE89DFD757E}" type="pres">
      <dgm:prSet presAssocID="{CA648955-450C-41EE-A264-EB95C49E2201}" presName="parentShp" presStyleLbl="node1" presStyleIdx="1" presStyleCnt="3" custScaleX="53039">
        <dgm:presLayoutVars>
          <dgm:bulletEnabled val="1"/>
        </dgm:presLayoutVars>
      </dgm:prSet>
      <dgm:spPr/>
      <dgm:t>
        <a:bodyPr/>
        <a:lstStyle/>
        <a:p>
          <a:endParaRPr lang="es-MX"/>
        </a:p>
      </dgm:t>
    </dgm:pt>
    <dgm:pt modelId="{9CA73CB9-E04F-496A-96B1-ED6F00FC546C}" type="pres">
      <dgm:prSet presAssocID="{CA648955-450C-41EE-A264-EB95C49E2201}" presName="childShp" presStyleLbl="bgAccFollowNode1" presStyleIdx="1" presStyleCnt="3" custScaleX="115576">
        <dgm:presLayoutVars>
          <dgm:bulletEnabled val="1"/>
        </dgm:presLayoutVars>
      </dgm:prSet>
      <dgm:spPr/>
      <dgm:t>
        <a:bodyPr/>
        <a:lstStyle/>
        <a:p>
          <a:endParaRPr lang="es-MX"/>
        </a:p>
      </dgm:t>
    </dgm:pt>
    <dgm:pt modelId="{7C6B5C26-30CF-4CBF-B4BC-59C4378BD699}" type="pres">
      <dgm:prSet presAssocID="{8CB6A765-6DF5-4B4C-B25F-52CC12B0DEE1}" presName="spacing" presStyleCnt="0"/>
      <dgm:spPr/>
      <dgm:t>
        <a:bodyPr/>
        <a:lstStyle/>
        <a:p>
          <a:endParaRPr lang="es-ES"/>
        </a:p>
      </dgm:t>
    </dgm:pt>
    <dgm:pt modelId="{257EF982-E2A8-4B27-887E-951F1448A82C}" type="pres">
      <dgm:prSet presAssocID="{AA1F114A-FDB8-48E6-81EC-A0BCD1A4E36F}" presName="linNode" presStyleCnt="0"/>
      <dgm:spPr/>
      <dgm:t>
        <a:bodyPr/>
        <a:lstStyle/>
        <a:p>
          <a:endParaRPr lang="es-ES"/>
        </a:p>
      </dgm:t>
    </dgm:pt>
    <dgm:pt modelId="{3E7EF385-D60C-4590-A7F7-926D32F72FEF}" type="pres">
      <dgm:prSet presAssocID="{AA1F114A-FDB8-48E6-81EC-A0BCD1A4E36F}" presName="parentShp" presStyleLbl="node1" presStyleIdx="2" presStyleCnt="3" custScaleX="53039">
        <dgm:presLayoutVars>
          <dgm:bulletEnabled val="1"/>
        </dgm:presLayoutVars>
      </dgm:prSet>
      <dgm:spPr/>
      <dgm:t>
        <a:bodyPr/>
        <a:lstStyle/>
        <a:p>
          <a:endParaRPr lang="es-MX"/>
        </a:p>
      </dgm:t>
    </dgm:pt>
    <dgm:pt modelId="{37602A90-D2C9-4A0D-A406-60DAD61FC5E2}" type="pres">
      <dgm:prSet presAssocID="{AA1F114A-FDB8-48E6-81EC-A0BCD1A4E36F}" presName="childShp" presStyleLbl="bgAccFollowNode1" presStyleIdx="2" presStyleCnt="3" custScaleX="115576">
        <dgm:presLayoutVars>
          <dgm:bulletEnabled val="1"/>
        </dgm:presLayoutVars>
      </dgm:prSet>
      <dgm:spPr/>
      <dgm:t>
        <a:bodyPr/>
        <a:lstStyle/>
        <a:p>
          <a:endParaRPr lang="es-MX"/>
        </a:p>
      </dgm:t>
    </dgm:pt>
  </dgm:ptLst>
  <dgm:cxnLst>
    <dgm:cxn modelId="{6008F24E-7E78-45D3-99CA-AACEB5B4E71A}" type="presOf" srcId="{09EA93B2-D838-4DCD-9FEC-BD84FB18B97B}" destId="{9CA73CB9-E04F-496A-96B1-ED6F00FC546C}" srcOrd="0" destOrd="0" presId="urn:microsoft.com/office/officeart/2005/8/layout/vList6"/>
    <dgm:cxn modelId="{CC66A89D-6A7F-4641-9F6F-E5C41D89762F}" type="presOf" srcId="{AA1F114A-FDB8-48E6-81EC-A0BCD1A4E36F}" destId="{3E7EF385-D60C-4590-A7F7-926D32F72FEF}" srcOrd="0" destOrd="0" presId="urn:microsoft.com/office/officeart/2005/8/layout/vList6"/>
    <dgm:cxn modelId="{B8689216-7E1F-4569-A51B-8AE8E2F91820}" type="presOf" srcId="{7B99651A-7810-4EFA-953E-4C28A2B772FD}" destId="{B39D681A-BF37-4742-997F-E3A42C124344}" srcOrd="0" destOrd="0" presId="urn:microsoft.com/office/officeart/2005/8/layout/vList6"/>
    <dgm:cxn modelId="{73A580FE-4FC0-45AE-9CB8-63E448006F4F}" srcId="{CA648955-450C-41EE-A264-EB95C49E2201}" destId="{09EA93B2-D838-4DCD-9FEC-BD84FB18B97B}" srcOrd="0" destOrd="0" parTransId="{804D3D63-3FEB-40BE-89F6-77C4A4A40D3E}" sibTransId="{2C0B6E41-CE98-41A9-B238-16910CC594E9}"/>
    <dgm:cxn modelId="{9F205A4B-0AA3-4BF1-ADC3-6110F86F26A1}" type="presOf" srcId="{CA648955-450C-41EE-A264-EB95C49E2201}" destId="{B08FB57F-E110-4848-8973-ADE89DFD757E}" srcOrd="0" destOrd="0" presId="urn:microsoft.com/office/officeart/2005/8/layout/vList6"/>
    <dgm:cxn modelId="{AE7B0CBB-848E-48DA-9B10-114BE8935A4A}" type="presOf" srcId="{18FCB1CC-C412-4D16-AF7E-B9B769B0764A}" destId="{1107B94B-EEDF-4481-9E2D-9EB65C187C0C}" srcOrd="0" destOrd="0" presId="urn:microsoft.com/office/officeart/2005/8/layout/vList6"/>
    <dgm:cxn modelId="{9CC27D26-733C-4B20-BCA4-9418A0302DF8}" srcId="{DA5F804F-7274-4D94-8B01-1F7331F8EDC1}" destId="{AA1F114A-FDB8-48E6-81EC-A0BCD1A4E36F}" srcOrd="2" destOrd="0" parTransId="{6880F2A8-B177-437F-AD80-E2E860AC5285}" sibTransId="{4B8C6AD9-D893-43F4-B0D0-DA2EA95DEEB0}"/>
    <dgm:cxn modelId="{5E3869BF-F3AB-4E1B-8481-653D816679B2}" srcId="{DA5F804F-7274-4D94-8B01-1F7331F8EDC1}" destId="{7B99651A-7810-4EFA-953E-4C28A2B772FD}" srcOrd="0" destOrd="0" parTransId="{869A4131-4E18-4F8D-9580-FB199B6CE090}" sibTransId="{DA313195-6D53-4B3E-9D1A-9D514459DFB7}"/>
    <dgm:cxn modelId="{052456E8-BC21-4E43-804B-E4B315FE8101}" srcId="{DA5F804F-7274-4D94-8B01-1F7331F8EDC1}" destId="{CA648955-450C-41EE-A264-EB95C49E2201}" srcOrd="1" destOrd="0" parTransId="{9C953DB3-27CB-4B7A-8BE0-A4508E66046A}" sibTransId="{8CB6A765-6DF5-4B4C-B25F-52CC12B0DEE1}"/>
    <dgm:cxn modelId="{F505C83A-29C2-4DCC-9C33-4DB70423180F}" srcId="{7B99651A-7810-4EFA-953E-4C28A2B772FD}" destId="{18FCB1CC-C412-4D16-AF7E-B9B769B0764A}" srcOrd="0" destOrd="0" parTransId="{6FB9B1EE-02F3-4704-BF74-8CB1BC7C6DB2}" sibTransId="{FD80EE52-3E8F-4FF3-8D79-934745D83A35}"/>
    <dgm:cxn modelId="{64972B78-7626-43F1-9C80-7760A22C5AAE}" type="presOf" srcId="{DC6AF705-3AD5-4DE7-AA7D-4E15E1471B77}" destId="{37602A90-D2C9-4A0D-A406-60DAD61FC5E2}" srcOrd="0" destOrd="0" presId="urn:microsoft.com/office/officeart/2005/8/layout/vList6"/>
    <dgm:cxn modelId="{BFA5AAB4-896A-4F40-ADB5-F5E1A0325027}" type="presOf" srcId="{DA5F804F-7274-4D94-8B01-1F7331F8EDC1}" destId="{729C2253-C763-4760-A3F9-87CE0A3DBF52}" srcOrd="0" destOrd="0" presId="urn:microsoft.com/office/officeart/2005/8/layout/vList6"/>
    <dgm:cxn modelId="{FA6353F7-478E-4581-96B5-0D2561B55946}" srcId="{AA1F114A-FDB8-48E6-81EC-A0BCD1A4E36F}" destId="{DC6AF705-3AD5-4DE7-AA7D-4E15E1471B77}" srcOrd="0" destOrd="0" parTransId="{07D86BC5-9F34-4461-B10E-D463AE3C0EF4}" sibTransId="{D24638DB-BE24-4FE4-9324-91186133C93F}"/>
    <dgm:cxn modelId="{09C3ADA0-EA8D-43EC-9925-8A98A36623BE}" type="presParOf" srcId="{729C2253-C763-4760-A3F9-87CE0A3DBF52}" destId="{EE0E1BEC-444C-4264-AC6E-F3658AC4495E}" srcOrd="0" destOrd="0" presId="urn:microsoft.com/office/officeart/2005/8/layout/vList6"/>
    <dgm:cxn modelId="{F3780798-7682-433F-A009-4EA0CEEB2EEE}" type="presParOf" srcId="{EE0E1BEC-444C-4264-AC6E-F3658AC4495E}" destId="{B39D681A-BF37-4742-997F-E3A42C124344}" srcOrd="0" destOrd="0" presId="urn:microsoft.com/office/officeart/2005/8/layout/vList6"/>
    <dgm:cxn modelId="{BDB34EF2-E642-4952-B26A-766612E54A58}" type="presParOf" srcId="{EE0E1BEC-444C-4264-AC6E-F3658AC4495E}" destId="{1107B94B-EEDF-4481-9E2D-9EB65C187C0C}" srcOrd="1" destOrd="0" presId="urn:microsoft.com/office/officeart/2005/8/layout/vList6"/>
    <dgm:cxn modelId="{73208702-EB66-430D-9BCC-E9E88D8497CA}" type="presParOf" srcId="{729C2253-C763-4760-A3F9-87CE0A3DBF52}" destId="{D9FE4686-D6D5-4F30-91F3-BE9D3CC652D4}" srcOrd="1" destOrd="0" presId="urn:microsoft.com/office/officeart/2005/8/layout/vList6"/>
    <dgm:cxn modelId="{D42974FB-3773-481B-8985-144A3A429305}" type="presParOf" srcId="{729C2253-C763-4760-A3F9-87CE0A3DBF52}" destId="{7A042BB7-287C-4049-B38F-DEFE0819F284}" srcOrd="2" destOrd="0" presId="urn:microsoft.com/office/officeart/2005/8/layout/vList6"/>
    <dgm:cxn modelId="{7CE696E3-1A89-42A7-AAF4-34D987A39C81}" type="presParOf" srcId="{7A042BB7-287C-4049-B38F-DEFE0819F284}" destId="{B08FB57F-E110-4848-8973-ADE89DFD757E}" srcOrd="0" destOrd="0" presId="urn:microsoft.com/office/officeart/2005/8/layout/vList6"/>
    <dgm:cxn modelId="{60B54175-AA65-4D8E-9709-D4F917E26A01}" type="presParOf" srcId="{7A042BB7-287C-4049-B38F-DEFE0819F284}" destId="{9CA73CB9-E04F-496A-96B1-ED6F00FC546C}" srcOrd="1" destOrd="0" presId="urn:microsoft.com/office/officeart/2005/8/layout/vList6"/>
    <dgm:cxn modelId="{D074A3D7-874A-4F7F-B7D9-A95A812C054F}" type="presParOf" srcId="{729C2253-C763-4760-A3F9-87CE0A3DBF52}" destId="{7C6B5C26-30CF-4CBF-B4BC-59C4378BD699}" srcOrd="3" destOrd="0" presId="urn:microsoft.com/office/officeart/2005/8/layout/vList6"/>
    <dgm:cxn modelId="{DCEB4878-71A3-4DA0-B78A-35D5BBC2A4F3}" type="presParOf" srcId="{729C2253-C763-4760-A3F9-87CE0A3DBF52}" destId="{257EF982-E2A8-4B27-887E-951F1448A82C}" srcOrd="4" destOrd="0" presId="urn:microsoft.com/office/officeart/2005/8/layout/vList6"/>
    <dgm:cxn modelId="{86721BFC-F5B6-4C6E-BF47-310AE4045614}" type="presParOf" srcId="{257EF982-E2A8-4B27-887E-951F1448A82C}" destId="{3E7EF385-D60C-4590-A7F7-926D32F72FEF}" srcOrd="0" destOrd="0" presId="urn:microsoft.com/office/officeart/2005/8/layout/vList6"/>
    <dgm:cxn modelId="{3544ECDF-BD5D-40A0-9BF2-4A8868BC446E}" type="presParOf" srcId="{257EF982-E2A8-4B27-887E-951F1448A82C}" destId="{37602A90-D2C9-4A0D-A406-60DAD61FC5E2}"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7462AC-7B97-4CAA-AB5B-7D7CE7CDF1EC}" type="doc">
      <dgm:prSet loTypeId="urn:microsoft.com/office/officeart/2005/8/layout/funnel1" loCatId="relationship" qsTypeId="urn:microsoft.com/office/officeart/2005/8/quickstyle/simple1" qsCatId="simple" csTypeId="urn:microsoft.com/office/officeart/2005/8/colors/colorful1" csCatId="colorful" phldr="1"/>
      <dgm:spPr/>
      <dgm:t>
        <a:bodyPr/>
        <a:lstStyle/>
        <a:p>
          <a:endParaRPr lang="es-MX"/>
        </a:p>
      </dgm:t>
    </dgm:pt>
    <dgm:pt modelId="{C44A41AC-F46E-4A7E-862C-100366F460FD}">
      <dgm:prSet phldrT="[Texto]"/>
      <dgm:spPr/>
      <dgm:t>
        <a:bodyPr/>
        <a:lstStyle/>
        <a:p>
          <a:r>
            <a:rPr lang="es-MX" dirty="0" smtClean="0"/>
            <a:t>LINE</a:t>
          </a:r>
          <a:endParaRPr lang="es-MX" dirty="0"/>
        </a:p>
      </dgm:t>
    </dgm:pt>
    <dgm:pt modelId="{060B312B-2637-4CD4-8C17-B48EF3EE85E6}" type="parTrans" cxnId="{71B7DBBD-BF5E-4F25-A2B5-4F43827E32BE}">
      <dgm:prSet/>
      <dgm:spPr/>
      <dgm:t>
        <a:bodyPr/>
        <a:lstStyle/>
        <a:p>
          <a:endParaRPr lang="es-MX"/>
        </a:p>
      </dgm:t>
    </dgm:pt>
    <dgm:pt modelId="{39D1A998-8E9E-4B69-95FB-A3DA700D89BB}" type="sibTrans" cxnId="{71B7DBBD-BF5E-4F25-A2B5-4F43827E32BE}">
      <dgm:prSet/>
      <dgm:spPr/>
      <dgm:t>
        <a:bodyPr/>
        <a:lstStyle/>
        <a:p>
          <a:endParaRPr lang="es-MX"/>
        </a:p>
      </dgm:t>
    </dgm:pt>
    <dgm:pt modelId="{DCE64878-A7BE-47E8-B17D-8679AAFEA2C6}">
      <dgm:prSet phldrT="[Texto]"/>
      <dgm:spPr/>
      <dgm:t>
        <a:bodyPr/>
        <a:lstStyle/>
        <a:p>
          <a:r>
            <a:rPr lang="es-MX" dirty="0" smtClean="0"/>
            <a:t>CIEE</a:t>
          </a:r>
          <a:endParaRPr lang="es-MX" dirty="0"/>
        </a:p>
      </dgm:t>
    </dgm:pt>
    <dgm:pt modelId="{22793B0E-4B2C-4AE4-8DC5-2C5A90A334AB}" type="parTrans" cxnId="{F216372F-20C5-4A8A-95C6-08F3F012405D}">
      <dgm:prSet/>
      <dgm:spPr/>
      <dgm:t>
        <a:bodyPr/>
        <a:lstStyle/>
        <a:p>
          <a:endParaRPr lang="es-MX"/>
        </a:p>
      </dgm:t>
    </dgm:pt>
    <dgm:pt modelId="{DF9B29D6-37F1-43D2-9268-ECE99F31FD91}" type="sibTrans" cxnId="{F216372F-20C5-4A8A-95C6-08F3F012405D}">
      <dgm:prSet/>
      <dgm:spPr/>
      <dgm:t>
        <a:bodyPr/>
        <a:lstStyle/>
        <a:p>
          <a:endParaRPr lang="es-MX"/>
        </a:p>
      </dgm:t>
    </dgm:pt>
    <dgm:pt modelId="{7EE26733-C2D5-4634-8B64-84E9CC41E53B}">
      <dgm:prSet phldrT="[Texto]"/>
      <dgm:spPr/>
      <dgm:t>
        <a:bodyPr/>
        <a:lstStyle/>
        <a:p>
          <a:r>
            <a:rPr lang="es-MX" dirty="0" err="1" smtClean="0"/>
            <a:t>IditPyme</a:t>
          </a:r>
          <a:endParaRPr lang="es-MX" dirty="0"/>
        </a:p>
      </dgm:t>
    </dgm:pt>
    <dgm:pt modelId="{F1E16893-7F30-4B73-8577-72A7F2E88608}" type="parTrans" cxnId="{23CA83FA-9157-42B6-B777-C88DC19E5228}">
      <dgm:prSet/>
      <dgm:spPr/>
      <dgm:t>
        <a:bodyPr/>
        <a:lstStyle/>
        <a:p>
          <a:endParaRPr lang="es-MX"/>
        </a:p>
      </dgm:t>
    </dgm:pt>
    <dgm:pt modelId="{0DAA728A-64BE-4C0E-BE18-984A266ECBA8}" type="sibTrans" cxnId="{23CA83FA-9157-42B6-B777-C88DC19E5228}">
      <dgm:prSet/>
      <dgm:spPr/>
      <dgm:t>
        <a:bodyPr/>
        <a:lstStyle/>
        <a:p>
          <a:endParaRPr lang="es-MX"/>
        </a:p>
      </dgm:t>
    </dgm:pt>
    <dgm:pt modelId="{B6FF44FE-16CC-442C-AD6A-0C2E39A80478}">
      <dgm:prSet phldrT="[Texto]"/>
      <dgm:spPr/>
      <dgm:t>
        <a:bodyPr/>
        <a:lstStyle/>
        <a:p>
          <a:r>
            <a:rPr lang="es-MX" dirty="0" smtClean="0"/>
            <a:t>Creación de valor</a:t>
          </a:r>
          <a:endParaRPr lang="es-MX" dirty="0"/>
        </a:p>
      </dgm:t>
    </dgm:pt>
    <dgm:pt modelId="{9A8726EF-BA12-497C-968E-8A9A8C19C7B5}" type="parTrans" cxnId="{C9FF48D7-39A6-4787-9951-3FFA0732C6A3}">
      <dgm:prSet/>
      <dgm:spPr/>
      <dgm:t>
        <a:bodyPr/>
        <a:lstStyle/>
        <a:p>
          <a:endParaRPr lang="es-MX"/>
        </a:p>
      </dgm:t>
    </dgm:pt>
    <dgm:pt modelId="{9C8CC0D6-2B10-4827-973D-CAC591D35F77}" type="sibTrans" cxnId="{C9FF48D7-39A6-4787-9951-3FFA0732C6A3}">
      <dgm:prSet/>
      <dgm:spPr/>
      <dgm:t>
        <a:bodyPr/>
        <a:lstStyle/>
        <a:p>
          <a:endParaRPr lang="es-MX"/>
        </a:p>
      </dgm:t>
    </dgm:pt>
    <dgm:pt modelId="{1325C894-0F6D-4839-8C6B-991783219862}" type="pres">
      <dgm:prSet presAssocID="{9B7462AC-7B97-4CAA-AB5B-7D7CE7CDF1EC}" presName="Name0" presStyleCnt="0">
        <dgm:presLayoutVars>
          <dgm:chMax val="4"/>
          <dgm:resizeHandles val="exact"/>
        </dgm:presLayoutVars>
      </dgm:prSet>
      <dgm:spPr/>
      <dgm:t>
        <a:bodyPr/>
        <a:lstStyle/>
        <a:p>
          <a:endParaRPr lang="es-MX"/>
        </a:p>
      </dgm:t>
    </dgm:pt>
    <dgm:pt modelId="{35DADF22-9EC3-4B0B-AB14-7BE5E0B3446C}" type="pres">
      <dgm:prSet presAssocID="{9B7462AC-7B97-4CAA-AB5B-7D7CE7CDF1EC}" presName="ellipse" presStyleLbl="trBgShp" presStyleIdx="0" presStyleCnt="1"/>
      <dgm:spPr/>
      <dgm:t>
        <a:bodyPr/>
        <a:lstStyle/>
        <a:p>
          <a:endParaRPr lang="es-MX"/>
        </a:p>
      </dgm:t>
    </dgm:pt>
    <dgm:pt modelId="{37E3B961-4116-4E30-9954-C50F363BBC05}" type="pres">
      <dgm:prSet presAssocID="{9B7462AC-7B97-4CAA-AB5B-7D7CE7CDF1EC}" presName="arrow1" presStyleLbl="fgShp" presStyleIdx="0" presStyleCnt="1"/>
      <dgm:spPr/>
      <dgm:t>
        <a:bodyPr/>
        <a:lstStyle/>
        <a:p>
          <a:endParaRPr lang="es-MX"/>
        </a:p>
      </dgm:t>
    </dgm:pt>
    <dgm:pt modelId="{9F9992BB-3425-4352-9737-EB5127535C0D}" type="pres">
      <dgm:prSet presAssocID="{9B7462AC-7B97-4CAA-AB5B-7D7CE7CDF1EC}" presName="rectangle" presStyleLbl="revTx" presStyleIdx="0" presStyleCnt="1">
        <dgm:presLayoutVars>
          <dgm:bulletEnabled val="1"/>
        </dgm:presLayoutVars>
      </dgm:prSet>
      <dgm:spPr/>
      <dgm:t>
        <a:bodyPr/>
        <a:lstStyle/>
        <a:p>
          <a:endParaRPr lang="es-MX"/>
        </a:p>
      </dgm:t>
    </dgm:pt>
    <dgm:pt modelId="{3E46E8B5-DD72-4685-B739-83C80CD6FB95}" type="pres">
      <dgm:prSet presAssocID="{DCE64878-A7BE-47E8-B17D-8679AAFEA2C6}" presName="item1" presStyleLbl="node1" presStyleIdx="0" presStyleCnt="3">
        <dgm:presLayoutVars>
          <dgm:bulletEnabled val="1"/>
        </dgm:presLayoutVars>
      </dgm:prSet>
      <dgm:spPr/>
      <dgm:t>
        <a:bodyPr/>
        <a:lstStyle/>
        <a:p>
          <a:endParaRPr lang="es-MX"/>
        </a:p>
      </dgm:t>
    </dgm:pt>
    <dgm:pt modelId="{B2C62BAD-BD54-4D98-A930-47F7AB486103}" type="pres">
      <dgm:prSet presAssocID="{7EE26733-C2D5-4634-8B64-84E9CC41E53B}" presName="item2" presStyleLbl="node1" presStyleIdx="1" presStyleCnt="3" custLinFactNeighborX="0">
        <dgm:presLayoutVars>
          <dgm:bulletEnabled val="1"/>
        </dgm:presLayoutVars>
      </dgm:prSet>
      <dgm:spPr/>
      <dgm:t>
        <a:bodyPr/>
        <a:lstStyle/>
        <a:p>
          <a:endParaRPr lang="es-MX"/>
        </a:p>
      </dgm:t>
    </dgm:pt>
    <dgm:pt modelId="{14EC774C-B81D-40F7-9E5B-0C6CB9A160B9}" type="pres">
      <dgm:prSet presAssocID="{B6FF44FE-16CC-442C-AD6A-0C2E39A80478}" presName="item3" presStyleLbl="node1" presStyleIdx="2" presStyleCnt="3">
        <dgm:presLayoutVars>
          <dgm:bulletEnabled val="1"/>
        </dgm:presLayoutVars>
      </dgm:prSet>
      <dgm:spPr/>
      <dgm:t>
        <a:bodyPr/>
        <a:lstStyle/>
        <a:p>
          <a:endParaRPr lang="es-MX"/>
        </a:p>
      </dgm:t>
    </dgm:pt>
    <dgm:pt modelId="{8865EA45-CAA3-42B7-A460-766B73811EA0}" type="pres">
      <dgm:prSet presAssocID="{9B7462AC-7B97-4CAA-AB5B-7D7CE7CDF1EC}" presName="funnel" presStyleLbl="trAlignAcc1" presStyleIdx="0" presStyleCnt="1"/>
      <dgm:spPr/>
      <dgm:t>
        <a:bodyPr/>
        <a:lstStyle/>
        <a:p>
          <a:endParaRPr lang="es-MX"/>
        </a:p>
      </dgm:t>
    </dgm:pt>
  </dgm:ptLst>
  <dgm:cxnLst>
    <dgm:cxn modelId="{E5004727-22CC-48A0-B6B8-D82AF3C86CD0}" type="presOf" srcId="{B6FF44FE-16CC-442C-AD6A-0C2E39A80478}" destId="{9F9992BB-3425-4352-9737-EB5127535C0D}" srcOrd="0" destOrd="0" presId="urn:microsoft.com/office/officeart/2005/8/layout/funnel1"/>
    <dgm:cxn modelId="{23CA83FA-9157-42B6-B777-C88DC19E5228}" srcId="{9B7462AC-7B97-4CAA-AB5B-7D7CE7CDF1EC}" destId="{7EE26733-C2D5-4634-8B64-84E9CC41E53B}" srcOrd="2" destOrd="0" parTransId="{F1E16893-7F30-4B73-8577-72A7F2E88608}" sibTransId="{0DAA728A-64BE-4C0E-BE18-984A266ECBA8}"/>
    <dgm:cxn modelId="{71B7DBBD-BF5E-4F25-A2B5-4F43827E32BE}" srcId="{9B7462AC-7B97-4CAA-AB5B-7D7CE7CDF1EC}" destId="{C44A41AC-F46E-4A7E-862C-100366F460FD}" srcOrd="0" destOrd="0" parTransId="{060B312B-2637-4CD4-8C17-B48EF3EE85E6}" sibTransId="{39D1A998-8E9E-4B69-95FB-A3DA700D89BB}"/>
    <dgm:cxn modelId="{A13D58CC-4C32-4FED-898D-9A8B83FD805A}" type="presOf" srcId="{7EE26733-C2D5-4634-8B64-84E9CC41E53B}" destId="{3E46E8B5-DD72-4685-B739-83C80CD6FB95}" srcOrd="0" destOrd="0" presId="urn:microsoft.com/office/officeart/2005/8/layout/funnel1"/>
    <dgm:cxn modelId="{C390719E-6DE9-4096-A4B9-D3F573FCCCEE}" type="presOf" srcId="{DCE64878-A7BE-47E8-B17D-8679AAFEA2C6}" destId="{B2C62BAD-BD54-4D98-A930-47F7AB486103}" srcOrd="0" destOrd="0" presId="urn:microsoft.com/office/officeart/2005/8/layout/funnel1"/>
    <dgm:cxn modelId="{F216372F-20C5-4A8A-95C6-08F3F012405D}" srcId="{9B7462AC-7B97-4CAA-AB5B-7D7CE7CDF1EC}" destId="{DCE64878-A7BE-47E8-B17D-8679AAFEA2C6}" srcOrd="1" destOrd="0" parTransId="{22793B0E-4B2C-4AE4-8DC5-2C5A90A334AB}" sibTransId="{DF9B29D6-37F1-43D2-9268-ECE99F31FD91}"/>
    <dgm:cxn modelId="{BEA00C27-2527-4839-898B-06108A66A6AD}" type="presOf" srcId="{9B7462AC-7B97-4CAA-AB5B-7D7CE7CDF1EC}" destId="{1325C894-0F6D-4839-8C6B-991783219862}" srcOrd="0" destOrd="0" presId="urn:microsoft.com/office/officeart/2005/8/layout/funnel1"/>
    <dgm:cxn modelId="{1D4301B1-5820-417E-81E3-6041ACAC70C5}" type="presOf" srcId="{C44A41AC-F46E-4A7E-862C-100366F460FD}" destId="{14EC774C-B81D-40F7-9E5B-0C6CB9A160B9}" srcOrd="0" destOrd="0" presId="urn:microsoft.com/office/officeart/2005/8/layout/funnel1"/>
    <dgm:cxn modelId="{C9FF48D7-39A6-4787-9951-3FFA0732C6A3}" srcId="{9B7462AC-7B97-4CAA-AB5B-7D7CE7CDF1EC}" destId="{B6FF44FE-16CC-442C-AD6A-0C2E39A80478}" srcOrd="3" destOrd="0" parTransId="{9A8726EF-BA12-497C-968E-8A9A8C19C7B5}" sibTransId="{9C8CC0D6-2B10-4827-973D-CAC591D35F77}"/>
    <dgm:cxn modelId="{CE7C5037-4FDF-4D04-9741-FC0FE8190501}" type="presParOf" srcId="{1325C894-0F6D-4839-8C6B-991783219862}" destId="{35DADF22-9EC3-4B0B-AB14-7BE5E0B3446C}" srcOrd="0" destOrd="0" presId="urn:microsoft.com/office/officeart/2005/8/layout/funnel1"/>
    <dgm:cxn modelId="{ECC090C4-48D1-40AF-80B1-0C1AE821C2BC}" type="presParOf" srcId="{1325C894-0F6D-4839-8C6B-991783219862}" destId="{37E3B961-4116-4E30-9954-C50F363BBC05}" srcOrd="1" destOrd="0" presId="urn:microsoft.com/office/officeart/2005/8/layout/funnel1"/>
    <dgm:cxn modelId="{C6E11D04-62B9-43D0-B3B3-9852A66D141A}" type="presParOf" srcId="{1325C894-0F6D-4839-8C6B-991783219862}" destId="{9F9992BB-3425-4352-9737-EB5127535C0D}" srcOrd="2" destOrd="0" presId="urn:microsoft.com/office/officeart/2005/8/layout/funnel1"/>
    <dgm:cxn modelId="{32DCF9F5-B364-488E-851C-954E65FC2518}" type="presParOf" srcId="{1325C894-0F6D-4839-8C6B-991783219862}" destId="{3E46E8B5-DD72-4685-B739-83C80CD6FB95}" srcOrd="3" destOrd="0" presId="urn:microsoft.com/office/officeart/2005/8/layout/funnel1"/>
    <dgm:cxn modelId="{86959E2D-44B6-4637-AED4-170BD1AB8E1F}" type="presParOf" srcId="{1325C894-0F6D-4839-8C6B-991783219862}" destId="{B2C62BAD-BD54-4D98-A930-47F7AB486103}" srcOrd="4" destOrd="0" presId="urn:microsoft.com/office/officeart/2005/8/layout/funnel1"/>
    <dgm:cxn modelId="{93889681-2B43-47E5-B129-BEC068B9C349}" type="presParOf" srcId="{1325C894-0F6D-4839-8C6B-991783219862}" destId="{14EC774C-B81D-40F7-9E5B-0C6CB9A160B9}" srcOrd="5" destOrd="0" presId="urn:microsoft.com/office/officeart/2005/8/layout/funnel1"/>
    <dgm:cxn modelId="{BA376937-3553-4F50-90F9-FFFC5A071ECD}" type="presParOf" srcId="{1325C894-0F6D-4839-8C6B-991783219862}" destId="{8865EA45-CAA3-42B7-A460-766B73811EA0}"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28C22A5-1E1C-452C-9C50-C2E87CF5A777}" type="doc">
      <dgm:prSet loTypeId="urn:microsoft.com/office/officeart/2005/8/layout/equation1" loCatId="relationship" qsTypeId="urn:microsoft.com/office/officeart/2005/8/quickstyle/simple1" qsCatId="simple" csTypeId="urn:microsoft.com/office/officeart/2005/8/colors/colorful2" csCatId="colorful" phldr="1"/>
      <dgm:spPr/>
    </dgm:pt>
    <dgm:pt modelId="{E4912045-5847-4A20-B078-0B27386BEBAB}">
      <dgm:prSet phldrT="[Texto]"/>
      <dgm:spPr/>
      <dgm:t>
        <a:bodyPr/>
        <a:lstStyle/>
        <a:p>
          <a:r>
            <a:rPr lang="es-MX" dirty="0" smtClean="0"/>
            <a:t>Metodología y Práctica de la Investigación</a:t>
          </a:r>
          <a:endParaRPr lang="es-MX" dirty="0"/>
        </a:p>
      </dgm:t>
    </dgm:pt>
    <dgm:pt modelId="{89CDD6BF-B0DF-404E-9ECD-B29B9317E576}" type="parTrans" cxnId="{9A7A239B-98E5-4D5D-90AD-7A3A1B166144}">
      <dgm:prSet/>
      <dgm:spPr/>
      <dgm:t>
        <a:bodyPr/>
        <a:lstStyle/>
        <a:p>
          <a:endParaRPr lang="es-MX"/>
        </a:p>
      </dgm:t>
    </dgm:pt>
    <dgm:pt modelId="{7B516BE6-8BC8-44CE-BE01-EA3030D978AD}" type="sibTrans" cxnId="{9A7A239B-98E5-4D5D-90AD-7A3A1B166144}">
      <dgm:prSet/>
      <dgm:spPr/>
      <dgm:t>
        <a:bodyPr/>
        <a:lstStyle/>
        <a:p>
          <a:endParaRPr lang="es-MX"/>
        </a:p>
      </dgm:t>
    </dgm:pt>
    <dgm:pt modelId="{DF4E07E3-C85C-4AB9-B2A9-9E6BFFC1E558}">
      <dgm:prSet phldrT="[Texto]"/>
      <dgm:spPr/>
      <dgm:t>
        <a:bodyPr/>
        <a:lstStyle/>
        <a:p>
          <a:r>
            <a:rPr lang="es-MX" dirty="0" smtClean="0"/>
            <a:t>Seminario de Titulación</a:t>
          </a:r>
          <a:endParaRPr lang="es-MX" dirty="0"/>
        </a:p>
      </dgm:t>
    </dgm:pt>
    <dgm:pt modelId="{79861D03-87D1-4322-806C-B9B60F584059}" type="parTrans" cxnId="{CC366868-F817-48C1-9FF6-0D01200D4B64}">
      <dgm:prSet/>
      <dgm:spPr/>
      <dgm:t>
        <a:bodyPr/>
        <a:lstStyle/>
        <a:p>
          <a:endParaRPr lang="es-MX"/>
        </a:p>
      </dgm:t>
    </dgm:pt>
    <dgm:pt modelId="{B52F8D3B-2845-4687-9358-9FED52405958}" type="sibTrans" cxnId="{CC366868-F817-48C1-9FF6-0D01200D4B64}">
      <dgm:prSet/>
      <dgm:spPr/>
      <dgm:t>
        <a:bodyPr/>
        <a:lstStyle/>
        <a:p>
          <a:endParaRPr lang="es-MX"/>
        </a:p>
      </dgm:t>
    </dgm:pt>
    <dgm:pt modelId="{7C3A94EE-139A-4CEF-9C8A-9E2F6A8A0BA2}">
      <dgm:prSet phldrT="[Texto]"/>
      <dgm:spPr/>
      <dgm:t>
        <a:bodyPr/>
        <a:lstStyle/>
        <a:p>
          <a:r>
            <a:rPr lang="es-MX" dirty="0" smtClean="0"/>
            <a:t>Producto de Investigación</a:t>
          </a:r>
          <a:endParaRPr lang="es-MX" dirty="0"/>
        </a:p>
      </dgm:t>
    </dgm:pt>
    <dgm:pt modelId="{F4A92055-442C-468E-81D0-2CFFF504C663}" type="parTrans" cxnId="{070F4B26-2F6F-45AC-AAD1-5E10C1AFF4F4}">
      <dgm:prSet/>
      <dgm:spPr/>
      <dgm:t>
        <a:bodyPr/>
        <a:lstStyle/>
        <a:p>
          <a:endParaRPr lang="es-MX"/>
        </a:p>
      </dgm:t>
    </dgm:pt>
    <dgm:pt modelId="{8F41779B-ADC9-4F0D-AF6C-8A4FFC3B81F4}" type="sibTrans" cxnId="{070F4B26-2F6F-45AC-AAD1-5E10C1AFF4F4}">
      <dgm:prSet/>
      <dgm:spPr/>
      <dgm:t>
        <a:bodyPr/>
        <a:lstStyle/>
        <a:p>
          <a:endParaRPr lang="es-MX"/>
        </a:p>
      </dgm:t>
    </dgm:pt>
    <dgm:pt modelId="{98A04988-D4C5-4B42-B2F3-2F97506F9236}" type="pres">
      <dgm:prSet presAssocID="{228C22A5-1E1C-452C-9C50-C2E87CF5A777}" presName="linearFlow" presStyleCnt="0">
        <dgm:presLayoutVars>
          <dgm:dir/>
          <dgm:resizeHandles val="exact"/>
        </dgm:presLayoutVars>
      </dgm:prSet>
      <dgm:spPr/>
    </dgm:pt>
    <dgm:pt modelId="{64B2DAE0-9FEC-42F2-AC02-5601D3EDA92C}" type="pres">
      <dgm:prSet presAssocID="{E4912045-5847-4A20-B078-0B27386BEBAB}" presName="node" presStyleLbl="node1" presStyleIdx="0" presStyleCnt="3">
        <dgm:presLayoutVars>
          <dgm:bulletEnabled val="1"/>
        </dgm:presLayoutVars>
      </dgm:prSet>
      <dgm:spPr/>
      <dgm:t>
        <a:bodyPr/>
        <a:lstStyle/>
        <a:p>
          <a:endParaRPr lang="es-MX"/>
        </a:p>
      </dgm:t>
    </dgm:pt>
    <dgm:pt modelId="{DD31EC9C-EA23-4F6A-9AC3-9C89954C273D}" type="pres">
      <dgm:prSet presAssocID="{7B516BE6-8BC8-44CE-BE01-EA3030D978AD}" presName="spacerL" presStyleCnt="0"/>
      <dgm:spPr/>
    </dgm:pt>
    <dgm:pt modelId="{3B066237-9165-4CCF-ADAC-31571228BA00}" type="pres">
      <dgm:prSet presAssocID="{7B516BE6-8BC8-44CE-BE01-EA3030D978AD}" presName="sibTrans" presStyleLbl="sibTrans2D1" presStyleIdx="0" presStyleCnt="2"/>
      <dgm:spPr/>
      <dgm:t>
        <a:bodyPr/>
        <a:lstStyle/>
        <a:p>
          <a:endParaRPr lang="es-MX"/>
        </a:p>
      </dgm:t>
    </dgm:pt>
    <dgm:pt modelId="{E45BBF67-F3BD-4C93-9957-14E229EBEED3}" type="pres">
      <dgm:prSet presAssocID="{7B516BE6-8BC8-44CE-BE01-EA3030D978AD}" presName="spacerR" presStyleCnt="0"/>
      <dgm:spPr/>
    </dgm:pt>
    <dgm:pt modelId="{9503D576-EB29-4B40-9651-5ADC6F241AEC}" type="pres">
      <dgm:prSet presAssocID="{DF4E07E3-C85C-4AB9-B2A9-9E6BFFC1E558}" presName="node" presStyleLbl="node1" presStyleIdx="1" presStyleCnt="3">
        <dgm:presLayoutVars>
          <dgm:bulletEnabled val="1"/>
        </dgm:presLayoutVars>
      </dgm:prSet>
      <dgm:spPr/>
      <dgm:t>
        <a:bodyPr/>
        <a:lstStyle/>
        <a:p>
          <a:endParaRPr lang="es-MX"/>
        </a:p>
      </dgm:t>
    </dgm:pt>
    <dgm:pt modelId="{4AA6B9F1-67D1-4B0B-AD6D-13726EABEC78}" type="pres">
      <dgm:prSet presAssocID="{B52F8D3B-2845-4687-9358-9FED52405958}" presName="spacerL" presStyleCnt="0"/>
      <dgm:spPr/>
    </dgm:pt>
    <dgm:pt modelId="{86C15273-EEF2-4F86-82FF-9D91404B8666}" type="pres">
      <dgm:prSet presAssocID="{B52F8D3B-2845-4687-9358-9FED52405958}" presName="sibTrans" presStyleLbl="sibTrans2D1" presStyleIdx="1" presStyleCnt="2"/>
      <dgm:spPr/>
      <dgm:t>
        <a:bodyPr/>
        <a:lstStyle/>
        <a:p>
          <a:endParaRPr lang="es-MX"/>
        </a:p>
      </dgm:t>
    </dgm:pt>
    <dgm:pt modelId="{1A495A26-5D5D-4455-8576-A99D7C25E910}" type="pres">
      <dgm:prSet presAssocID="{B52F8D3B-2845-4687-9358-9FED52405958}" presName="spacerR" presStyleCnt="0"/>
      <dgm:spPr/>
    </dgm:pt>
    <dgm:pt modelId="{62FBDB72-BB9F-462E-B4B9-9C1D0EA5EED8}" type="pres">
      <dgm:prSet presAssocID="{7C3A94EE-139A-4CEF-9C8A-9E2F6A8A0BA2}" presName="node" presStyleLbl="node1" presStyleIdx="2" presStyleCnt="3">
        <dgm:presLayoutVars>
          <dgm:bulletEnabled val="1"/>
        </dgm:presLayoutVars>
      </dgm:prSet>
      <dgm:spPr/>
      <dgm:t>
        <a:bodyPr/>
        <a:lstStyle/>
        <a:p>
          <a:endParaRPr lang="es-MX"/>
        </a:p>
      </dgm:t>
    </dgm:pt>
  </dgm:ptLst>
  <dgm:cxnLst>
    <dgm:cxn modelId="{553204AD-7508-4EB0-96A3-3A54FFAA7506}" type="presOf" srcId="{228C22A5-1E1C-452C-9C50-C2E87CF5A777}" destId="{98A04988-D4C5-4B42-B2F3-2F97506F9236}" srcOrd="0" destOrd="0" presId="urn:microsoft.com/office/officeart/2005/8/layout/equation1"/>
    <dgm:cxn modelId="{070F4B26-2F6F-45AC-AAD1-5E10C1AFF4F4}" srcId="{228C22A5-1E1C-452C-9C50-C2E87CF5A777}" destId="{7C3A94EE-139A-4CEF-9C8A-9E2F6A8A0BA2}" srcOrd="2" destOrd="0" parTransId="{F4A92055-442C-468E-81D0-2CFFF504C663}" sibTransId="{8F41779B-ADC9-4F0D-AF6C-8A4FFC3B81F4}"/>
    <dgm:cxn modelId="{5772056D-FB1F-46A1-8C5C-DA0FBBFA3A2F}" type="presOf" srcId="{7B516BE6-8BC8-44CE-BE01-EA3030D978AD}" destId="{3B066237-9165-4CCF-ADAC-31571228BA00}" srcOrd="0" destOrd="0" presId="urn:microsoft.com/office/officeart/2005/8/layout/equation1"/>
    <dgm:cxn modelId="{7CBDD7C7-A789-48B9-9015-2D9FB7D61485}" type="presOf" srcId="{E4912045-5847-4A20-B078-0B27386BEBAB}" destId="{64B2DAE0-9FEC-42F2-AC02-5601D3EDA92C}" srcOrd="0" destOrd="0" presId="urn:microsoft.com/office/officeart/2005/8/layout/equation1"/>
    <dgm:cxn modelId="{5A5E6AFC-85EB-4623-A572-D8EA181264BE}" type="presOf" srcId="{7C3A94EE-139A-4CEF-9C8A-9E2F6A8A0BA2}" destId="{62FBDB72-BB9F-462E-B4B9-9C1D0EA5EED8}" srcOrd="0" destOrd="0" presId="urn:microsoft.com/office/officeart/2005/8/layout/equation1"/>
    <dgm:cxn modelId="{B57BB5E6-327D-4958-B61F-2C72ABC22EFE}" type="presOf" srcId="{DF4E07E3-C85C-4AB9-B2A9-9E6BFFC1E558}" destId="{9503D576-EB29-4B40-9651-5ADC6F241AEC}" srcOrd="0" destOrd="0" presId="urn:microsoft.com/office/officeart/2005/8/layout/equation1"/>
    <dgm:cxn modelId="{9A7A239B-98E5-4D5D-90AD-7A3A1B166144}" srcId="{228C22A5-1E1C-452C-9C50-C2E87CF5A777}" destId="{E4912045-5847-4A20-B078-0B27386BEBAB}" srcOrd="0" destOrd="0" parTransId="{89CDD6BF-B0DF-404E-9ECD-B29B9317E576}" sibTransId="{7B516BE6-8BC8-44CE-BE01-EA3030D978AD}"/>
    <dgm:cxn modelId="{CC366868-F817-48C1-9FF6-0D01200D4B64}" srcId="{228C22A5-1E1C-452C-9C50-C2E87CF5A777}" destId="{DF4E07E3-C85C-4AB9-B2A9-9E6BFFC1E558}" srcOrd="1" destOrd="0" parTransId="{79861D03-87D1-4322-806C-B9B60F584059}" sibTransId="{B52F8D3B-2845-4687-9358-9FED52405958}"/>
    <dgm:cxn modelId="{62C14091-5F65-40F1-91B9-3D18DE176D7D}" type="presOf" srcId="{B52F8D3B-2845-4687-9358-9FED52405958}" destId="{86C15273-EEF2-4F86-82FF-9D91404B8666}" srcOrd="0" destOrd="0" presId="urn:microsoft.com/office/officeart/2005/8/layout/equation1"/>
    <dgm:cxn modelId="{BE58E374-36AB-435C-96C5-5EB1821B9027}" type="presParOf" srcId="{98A04988-D4C5-4B42-B2F3-2F97506F9236}" destId="{64B2DAE0-9FEC-42F2-AC02-5601D3EDA92C}" srcOrd="0" destOrd="0" presId="urn:microsoft.com/office/officeart/2005/8/layout/equation1"/>
    <dgm:cxn modelId="{E1F3BA14-A24C-4653-BBF1-D17E00F64B53}" type="presParOf" srcId="{98A04988-D4C5-4B42-B2F3-2F97506F9236}" destId="{DD31EC9C-EA23-4F6A-9AC3-9C89954C273D}" srcOrd="1" destOrd="0" presId="urn:microsoft.com/office/officeart/2005/8/layout/equation1"/>
    <dgm:cxn modelId="{00D238FB-ABF0-4B32-AEC8-2586124E7B9D}" type="presParOf" srcId="{98A04988-D4C5-4B42-B2F3-2F97506F9236}" destId="{3B066237-9165-4CCF-ADAC-31571228BA00}" srcOrd="2" destOrd="0" presId="urn:microsoft.com/office/officeart/2005/8/layout/equation1"/>
    <dgm:cxn modelId="{7E942EC1-FAC9-44DA-9549-7DD784D77BDF}" type="presParOf" srcId="{98A04988-D4C5-4B42-B2F3-2F97506F9236}" destId="{E45BBF67-F3BD-4C93-9957-14E229EBEED3}" srcOrd="3" destOrd="0" presId="urn:microsoft.com/office/officeart/2005/8/layout/equation1"/>
    <dgm:cxn modelId="{EC6D80D4-5E46-42D7-9FF3-84138E2402CC}" type="presParOf" srcId="{98A04988-D4C5-4B42-B2F3-2F97506F9236}" destId="{9503D576-EB29-4B40-9651-5ADC6F241AEC}" srcOrd="4" destOrd="0" presId="urn:microsoft.com/office/officeart/2005/8/layout/equation1"/>
    <dgm:cxn modelId="{C4AF317F-B111-4074-91AF-73613785ACC1}" type="presParOf" srcId="{98A04988-D4C5-4B42-B2F3-2F97506F9236}" destId="{4AA6B9F1-67D1-4B0B-AD6D-13726EABEC78}" srcOrd="5" destOrd="0" presId="urn:microsoft.com/office/officeart/2005/8/layout/equation1"/>
    <dgm:cxn modelId="{D84DF65C-3745-4FA6-9A97-E8F8A004C277}" type="presParOf" srcId="{98A04988-D4C5-4B42-B2F3-2F97506F9236}" destId="{86C15273-EEF2-4F86-82FF-9D91404B8666}" srcOrd="6" destOrd="0" presId="urn:microsoft.com/office/officeart/2005/8/layout/equation1"/>
    <dgm:cxn modelId="{0CDA651B-00E0-46F3-9C6B-34C526F4C777}" type="presParOf" srcId="{98A04988-D4C5-4B42-B2F3-2F97506F9236}" destId="{1A495A26-5D5D-4455-8576-A99D7C25E910}" srcOrd="7" destOrd="0" presId="urn:microsoft.com/office/officeart/2005/8/layout/equation1"/>
    <dgm:cxn modelId="{C7859DCF-EBCF-4F54-87C5-D0DD9A2F6846}" type="presParOf" srcId="{98A04988-D4C5-4B42-B2F3-2F97506F9236}" destId="{62FBDB72-BB9F-462E-B4B9-9C1D0EA5EED8}"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D6A3D-D84C-4F9A-9FBF-EE211AB3050C}">
      <dsp:nvSpPr>
        <dsp:cNvPr id="0" name=""/>
        <dsp:cNvSpPr/>
      </dsp:nvSpPr>
      <dsp:spPr>
        <a:xfrm rot="5400000">
          <a:off x="4659971" y="-1879235"/>
          <a:ext cx="799082" cy="4761894"/>
        </a:xfrm>
        <a:prstGeom prst="round2SameRect">
          <a:avLst/>
        </a:prstGeom>
        <a:solidFill>
          <a:schemeClr val="accent1">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s-MX" sz="1400" b="0" kern="1200" cap="small" baseline="0" dirty="0" smtClean="0"/>
            <a:t>Fuentes e Instrumentos de Financiamiento  a Empresas </a:t>
          </a:r>
          <a:r>
            <a:rPr lang="es-MX" sz="1400" b="0" kern="1200" cap="small" baseline="0" dirty="0" smtClean="0">
              <a:latin typeface="Arial" panose="020B0604020202020204" pitchFamily="34" charset="0"/>
              <a:cs typeface="Arial" panose="020B0604020202020204" pitchFamily="34" charset="0"/>
            </a:rPr>
            <a:t>(</a:t>
          </a:r>
          <a:r>
            <a:rPr lang="es-MX" sz="1400" b="1" kern="1200" cap="small" baseline="0" dirty="0" smtClean="0">
              <a:latin typeface="Arial" panose="020B0604020202020204" pitchFamily="34" charset="0"/>
              <a:cs typeface="Arial" panose="020B0604020202020204" pitchFamily="34" charset="0"/>
            </a:rPr>
            <a:t>CU067</a:t>
          </a:r>
          <a:r>
            <a:rPr lang="es-MX" sz="1400" b="0" kern="1200" cap="small" baseline="0" dirty="0" smtClean="0">
              <a:latin typeface="Arial" panose="020B0604020202020204" pitchFamily="34" charset="0"/>
              <a:cs typeface="Arial" panose="020B0604020202020204" pitchFamily="34" charset="0"/>
            </a:rPr>
            <a:t>)</a:t>
          </a:r>
          <a:endParaRPr lang="es-ES" sz="1400" b="0" kern="1200" cap="small" baseline="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MX" sz="1400" b="0" kern="1200" cap="small" baseline="0" dirty="0" smtClean="0"/>
            <a:t>Presupuesto De Capital y Asignación de Recursos </a:t>
          </a:r>
          <a:r>
            <a:rPr lang="es-MX" sz="1400" b="0" kern="1200" cap="small" baseline="0" dirty="0" smtClean="0">
              <a:latin typeface="Arial" panose="020B0604020202020204" pitchFamily="34" charset="0"/>
              <a:cs typeface="Arial" panose="020B0604020202020204" pitchFamily="34" charset="0"/>
            </a:rPr>
            <a:t>(</a:t>
          </a:r>
          <a:r>
            <a:rPr lang="es-MX" sz="1400" b="1" kern="1200" cap="small" baseline="0" dirty="0" smtClean="0">
              <a:latin typeface="Arial" panose="020B0604020202020204" pitchFamily="34" charset="0"/>
              <a:cs typeface="Arial" panose="020B0604020202020204" pitchFamily="34" charset="0"/>
            </a:rPr>
            <a:t>CU068</a:t>
          </a:r>
          <a:r>
            <a:rPr lang="es-MX" sz="1400" b="0" kern="1200" cap="small" baseline="0" dirty="0" smtClean="0">
              <a:latin typeface="Arial" panose="020B0604020202020204" pitchFamily="34" charset="0"/>
              <a:cs typeface="Arial" panose="020B0604020202020204" pitchFamily="34" charset="0"/>
            </a:rPr>
            <a:t>)</a:t>
          </a:r>
          <a:endParaRPr lang="es-MX" sz="1400" b="0" kern="1200" cap="small" baseline="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MX" sz="1400" b="0" kern="1200" cap="small" baseline="0" dirty="0" smtClean="0"/>
            <a:t>Control y Evaluación Presupuestal </a:t>
          </a:r>
          <a:r>
            <a:rPr lang="es-MX" sz="1400" b="0" kern="1200" cap="small" baseline="0" dirty="0" smtClean="0">
              <a:latin typeface="Arial" panose="020B0604020202020204" pitchFamily="34" charset="0"/>
              <a:cs typeface="Arial" panose="020B0604020202020204" pitchFamily="34" charset="0"/>
            </a:rPr>
            <a:t>(</a:t>
          </a:r>
          <a:r>
            <a:rPr lang="es-MX" sz="1400" b="1" kern="1200" cap="small" baseline="0" dirty="0" smtClean="0">
              <a:latin typeface="Arial" panose="020B0604020202020204" pitchFamily="34" charset="0"/>
              <a:cs typeface="Arial" panose="020B0604020202020204" pitchFamily="34" charset="0"/>
            </a:rPr>
            <a:t>CU069</a:t>
          </a:r>
          <a:r>
            <a:rPr lang="es-MX" sz="1400" b="0" kern="1200" cap="small" baseline="0" dirty="0" smtClean="0">
              <a:latin typeface="Arial" panose="020B0604020202020204" pitchFamily="34" charset="0"/>
              <a:cs typeface="Arial" panose="020B0604020202020204" pitchFamily="34" charset="0"/>
            </a:rPr>
            <a:t>)</a:t>
          </a:r>
          <a:endParaRPr lang="es-MX" sz="1400" b="0" kern="1200" cap="small" baseline="0" dirty="0">
            <a:latin typeface="Arial" panose="020B0604020202020204" pitchFamily="34" charset="0"/>
            <a:cs typeface="Arial" panose="020B0604020202020204" pitchFamily="34" charset="0"/>
          </a:endParaRPr>
        </a:p>
      </dsp:txBody>
      <dsp:txXfrm rot="-5400000">
        <a:off x="2678565" y="141179"/>
        <a:ext cx="4722886" cy="721066"/>
      </dsp:txXfrm>
    </dsp:sp>
    <dsp:sp modelId="{18A66E36-D032-49CA-BED5-05317C9A59E1}">
      <dsp:nvSpPr>
        <dsp:cNvPr id="0" name=""/>
        <dsp:cNvSpPr/>
      </dsp:nvSpPr>
      <dsp:spPr>
        <a:xfrm>
          <a:off x="0" y="0"/>
          <a:ext cx="2678565" cy="998853"/>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s-MX" sz="1900" b="1" kern="1200" cap="small" baseline="0" dirty="0" smtClean="0"/>
            <a:t>Gestión y Administración de Financiamiento a Empresas</a:t>
          </a:r>
          <a:endParaRPr lang="es-ES" sz="1900" kern="1200" cap="small" baseline="0" dirty="0"/>
        </a:p>
      </dsp:txBody>
      <dsp:txXfrm>
        <a:off x="48760" y="48760"/>
        <a:ext cx="2581045" cy="901333"/>
      </dsp:txXfrm>
    </dsp:sp>
    <dsp:sp modelId="{AB76E144-CD3A-46BF-99D8-D08D79645019}">
      <dsp:nvSpPr>
        <dsp:cNvPr id="0" name=""/>
        <dsp:cNvSpPr/>
      </dsp:nvSpPr>
      <dsp:spPr>
        <a:xfrm rot="5400000">
          <a:off x="4659971" y="-830439"/>
          <a:ext cx="799082" cy="4761894"/>
        </a:xfrm>
        <a:prstGeom prst="round2SameRect">
          <a:avLst/>
        </a:prstGeom>
        <a:solidFill>
          <a:schemeClr val="accent1">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s-MX" sz="1400" b="0" kern="1200" cap="small" baseline="0" dirty="0" smtClean="0"/>
            <a:t>Gerencia y Dirección Estratégica </a:t>
          </a:r>
          <a:r>
            <a:rPr lang="es-MX" sz="1400" b="0" kern="1200" cap="small" baseline="0" dirty="0" smtClean="0">
              <a:latin typeface="Arial" panose="020B0604020202020204" pitchFamily="34" charset="0"/>
              <a:cs typeface="Arial" panose="020B0604020202020204" pitchFamily="34" charset="0"/>
            </a:rPr>
            <a:t>(</a:t>
          </a:r>
          <a:r>
            <a:rPr lang="es-MX" sz="1400" b="1" kern="1200" cap="small" baseline="0" dirty="0" smtClean="0">
              <a:latin typeface="Arial" panose="020B0604020202020204" pitchFamily="34" charset="0"/>
              <a:cs typeface="Arial" panose="020B0604020202020204" pitchFamily="34" charset="0"/>
            </a:rPr>
            <a:t>CU055</a:t>
          </a:r>
          <a:r>
            <a:rPr lang="es-MX" sz="1400" b="0" kern="1200" cap="small" baseline="0" dirty="0" smtClean="0">
              <a:latin typeface="Arial" panose="020B0604020202020204" pitchFamily="34" charset="0"/>
              <a:cs typeface="Arial" panose="020B0604020202020204" pitchFamily="34" charset="0"/>
            </a:rPr>
            <a:t>)</a:t>
          </a:r>
          <a:endParaRPr lang="es-ES" sz="1400" b="0" kern="1200" cap="small" baseline="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MX" sz="1400" b="0" kern="1200" cap="small" baseline="0" dirty="0" smtClean="0"/>
            <a:t>Prospectiva y Desarrollo De Escenarios (</a:t>
          </a:r>
          <a:r>
            <a:rPr lang="es-MX" sz="1400" b="1" kern="1200" cap="small" baseline="0" dirty="0" smtClean="0">
              <a:latin typeface="Arial" panose="020B0604020202020204" pitchFamily="34" charset="0"/>
              <a:cs typeface="Arial" panose="020B0604020202020204" pitchFamily="34" charset="0"/>
            </a:rPr>
            <a:t>CU056</a:t>
          </a:r>
          <a:r>
            <a:rPr lang="es-MX" sz="1400" b="0" kern="1200" cap="small" baseline="0" dirty="0" smtClean="0">
              <a:latin typeface="Arial" panose="020B0604020202020204" pitchFamily="34" charset="0"/>
              <a:cs typeface="Arial" panose="020B0604020202020204" pitchFamily="34" charset="0"/>
            </a:rPr>
            <a:t>)</a:t>
          </a:r>
        </a:p>
        <a:p>
          <a:pPr marL="114300" lvl="1" indent="-114300" algn="l" defTabSz="622300">
            <a:lnSpc>
              <a:spcPct val="90000"/>
            </a:lnSpc>
            <a:spcBef>
              <a:spcPct val="0"/>
            </a:spcBef>
            <a:spcAft>
              <a:spcPct val="15000"/>
            </a:spcAft>
            <a:buChar char="••"/>
          </a:pPr>
          <a:r>
            <a:rPr lang="es-MX" sz="1400" b="0" kern="1200" cap="small" baseline="0" dirty="0" smtClean="0"/>
            <a:t>Planeación Estratégica Organizacional (</a:t>
          </a:r>
          <a:r>
            <a:rPr lang="es-MX" sz="1400" b="1" kern="1200" cap="small" baseline="0" dirty="0" smtClean="0">
              <a:latin typeface="Arial" panose="020B0604020202020204" pitchFamily="34" charset="0"/>
              <a:cs typeface="Arial" panose="020B0604020202020204" pitchFamily="34" charset="0"/>
            </a:rPr>
            <a:t>CU057</a:t>
          </a:r>
          <a:r>
            <a:rPr lang="es-MX" sz="1400" b="0" kern="1200" cap="small" baseline="0" dirty="0" smtClean="0">
              <a:latin typeface="Arial" panose="020B0604020202020204" pitchFamily="34" charset="0"/>
              <a:cs typeface="Arial" panose="020B0604020202020204" pitchFamily="34" charset="0"/>
            </a:rPr>
            <a:t>)</a:t>
          </a:r>
        </a:p>
      </dsp:txBody>
      <dsp:txXfrm rot="-5400000">
        <a:off x="2678565" y="1189975"/>
        <a:ext cx="4722886" cy="721066"/>
      </dsp:txXfrm>
    </dsp:sp>
    <dsp:sp modelId="{DD08033E-3DFC-49A6-9112-E0074D4D6ECD}">
      <dsp:nvSpPr>
        <dsp:cNvPr id="0" name=""/>
        <dsp:cNvSpPr/>
      </dsp:nvSpPr>
      <dsp:spPr>
        <a:xfrm>
          <a:off x="0" y="1051080"/>
          <a:ext cx="2678565" cy="998853"/>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s-MX" sz="1900" b="1" kern="1200" cap="small" baseline="0" smtClean="0"/>
            <a:t>Inteligencia Estratégica</a:t>
          </a:r>
          <a:endParaRPr lang="es-ES" sz="1900" kern="1200" cap="small" baseline="0" dirty="0"/>
        </a:p>
      </dsp:txBody>
      <dsp:txXfrm>
        <a:off x="48760" y="1099840"/>
        <a:ext cx="2581045" cy="901333"/>
      </dsp:txXfrm>
    </dsp:sp>
    <dsp:sp modelId="{2D1E2ABF-C285-4F60-BBAA-E0A413C442BA}">
      <dsp:nvSpPr>
        <dsp:cNvPr id="0" name=""/>
        <dsp:cNvSpPr/>
      </dsp:nvSpPr>
      <dsp:spPr>
        <a:xfrm rot="5400000">
          <a:off x="4659971" y="218356"/>
          <a:ext cx="799082" cy="4761894"/>
        </a:xfrm>
        <a:prstGeom prst="round2SameRect">
          <a:avLst/>
        </a:prstGeom>
        <a:solidFill>
          <a:schemeClr val="accent1">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s-MX" sz="1400" kern="1200" cap="small" baseline="0" dirty="0" smtClean="0"/>
            <a:t>Creatividad e Innovación en  los Negocios </a:t>
          </a:r>
          <a:r>
            <a:rPr lang="es-MX" sz="1400" kern="1200" cap="small" baseline="0" dirty="0" smtClean="0">
              <a:latin typeface="Arial" panose="020B0604020202020204" pitchFamily="34" charset="0"/>
              <a:cs typeface="Arial" panose="020B0604020202020204" pitchFamily="34" charset="0"/>
            </a:rPr>
            <a:t>(</a:t>
          </a:r>
          <a:r>
            <a:rPr lang="es-MX" sz="1400" b="1" kern="1200" cap="small" baseline="0" dirty="0" smtClean="0">
              <a:latin typeface="Arial" panose="020B0604020202020204" pitchFamily="34" charset="0"/>
              <a:cs typeface="Arial" panose="020B0604020202020204" pitchFamily="34" charset="0"/>
            </a:rPr>
            <a:t>CU064</a:t>
          </a:r>
          <a:r>
            <a:rPr lang="es-MX" sz="1400" kern="1200" cap="small" baseline="0" dirty="0" smtClean="0">
              <a:latin typeface="Arial" panose="020B0604020202020204" pitchFamily="34" charset="0"/>
              <a:cs typeface="Arial" panose="020B0604020202020204" pitchFamily="34" charset="0"/>
            </a:rPr>
            <a:t>)</a:t>
          </a:r>
          <a:endParaRPr lang="es-ES" sz="1400" kern="1200" cap="small" baseline="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S" sz="1400" kern="1200" cap="small" baseline="0" dirty="0" smtClean="0"/>
            <a:t>Emprendimiento de Negocios </a:t>
          </a:r>
          <a:r>
            <a:rPr lang="es-ES" sz="1400" kern="1200" cap="small" baseline="0" dirty="0" smtClean="0">
              <a:latin typeface="Arial" panose="020B0604020202020204" pitchFamily="34" charset="0"/>
              <a:cs typeface="Arial" panose="020B0604020202020204" pitchFamily="34" charset="0"/>
            </a:rPr>
            <a:t>(</a:t>
          </a:r>
          <a:r>
            <a:rPr lang="es-ES" sz="1400" b="1" kern="1200" cap="small" baseline="0" dirty="0" smtClean="0">
              <a:latin typeface="Arial" panose="020B0604020202020204" pitchFamily="34" charset="0"/>
              <a:cs typeface="Arial" panose="020B0604020202020204" pitchFamily="34" charset="0"/>
            </a:rPr>
            <a:t>CU065</a:t>
          </a:r>
          <a:r>
            <a:rPr lang="es-ES" sz="1400" kern="1200" cap="small" baseline="0" dirty="0" smtClean="0">
              <a:latin typeface="Arial" panose="020B0604020202020204" pitchFamily="34" charset="0"/>
              <a:cs typeface="Arial" panose="020B0604020202020204" pitchFamily="34" charset="0"/>
            </a:rPr>
            <a:t>)</a:t>
          </a:r>
          <a:endParaRPr lang="es-ES" sz="1400" kern="1200" cap="small" baseline="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ES" sz="1400" kern="1200" cap="small" baseline="0" dirty="0" smtClean="0"/>
            <a:t>Evaluación Integral de Negocios </a:t>
          </a:r>
          <a:r>
            <a:rPr lang="es-ES" sz="1400" kern="1200" cap="small" baseline="0" dirty="0" smtClean="0">
              <a:latin typeface="Arial" panose="020B0604020202020204" pitchFamily="34" charset="0"/>
              <a:cs typeface="Arial" panose="020B0604020202020204" pitchFamily="34" charset="0"/>
            </a:rPr>
            <a:t>(</a:t>
          </a:r>
          <a:r>
            <a:rPr lang="es-ES" sz="1400" b="1" kern="1200" cap="small" baseline="0" dirty="0" smtClean="0">
              <a:latin typeface="Arial" panose="020B0604020202020204" pitchFamily="34" charset="0"/>
              <a:cs typeface="Arial" panose="020B0604020202020204" pitchFamily="34" charset="0"/>
            </a:rPr>
            <a:t>CU066</a:t>
          </a:r>
          <a:r>
            <a:rPr lang="es-ES" sz="1400" kern="1200" cap="small" baseline="0" dirty="0" smtClean="0"/>
            <a:t>)</a:t>
          </a:r>
          <a:endParaRPr lang="es-ES" sz="1400" kern="1200" cap="small" baseline="0" dirty="0"/>
        </a:p>
      </dsp:txBody>
      <dsp:txXfrm rot="-5400000">
        <a:off x="2678565" y="2238770"/>
        <a:ext cx="4722886" cy="721066"/>
      </dsp:txXfrm>
    </dsp:sp>
    <dsp:sp modelId="{24C8C889-B0CB-4C04-B3BE-ECC93AC5D517}">
      <dsp:nvSpPr>
        <dsp:cNvPr id="0" name=""/>
        <dsp:cNvSpPr/>
      </dsp:nvSpPr>
      <dsp:spPr>
        <a:xfrm>
          <a:off x="0" y="2099877"/>
          <a:ext cx="2678565" cy="998853"/>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s-MX" sz="1900" b="1" kern="1200" cap="small" baseline="0" smtClean="0"/>
            <a:t>Desarrollo de Negocios</a:t>
          </a:r>
          <a:endParaRPr lang="es-ES" sz="1900" kern="1200" cap="small" baseline="0" dirty="0"/>
        </a:p>
      </dsp:txBody>
      <dsp:txXfrm>
        <a:off x="48760" y="2148637"/>
        <a:ext cx="2581045" cy="901333"/>
      </dsp:txXfrm>
    </dsp:sp>
    <dsp:sp modelId="{97548401-DA4B-4415-B28C-7F93FE8A349C}">
      <dsp:nvSpPr>
        <dsp:cNvPr id="0" name=""/>
        <dsp:cNvSpPr/>
      </dsp:nvSpPr>
      <dsp:spPr>
        <a:xfrm rot="5400000">
          <a:off x="4659971" y="1267153"/>
          <a:ext cx="799082" cy="4761894"/>
        </a:xfrm>
        <a:prstGeom prst="round2SameRect">
          <a:avLst/>
        </a:prstGeom>
        <a:solidFill>
          <a:schemeClr val="accent1">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s-MX" sz="1400" b="0" kern="1200" cap="small" baseline="0" dirty="0" smtClean="0"/>
            <a:t>Gestión de la Tecnología  y Propiedad Industrial </a:t>
          </a:r>
          <a:r>
            <a:rPr lang="es-MX" sz="1400" b="0" kern="1200" cap="small" baseline="0" dirty="0" smtClean="0">
              <a:latin typeface="Arial" panose="020B0604020202020204" pitchFamily="34" charset="0"/>
              <a:cs typeface="Arial" panose="020B0604020202020204" pitchFamily="34" charset="0"/>
            </a:rPr>
            <a:t>(</a:t>
          </a:r>
          <a:r>
            <a:rPr lang="es-MX" sz="1400" b="1" kern="1200" cap="small" baseline="0" dirty="0" smtClean="0">
              <a:latin typeface="Arial" panose="020B0604020202020204" pitchFamily="34" charset="0"/>
              <a:cs typeface="Arial" panose="020B0604020202020204" pitchFamily="34" charset="0"/>
            </a:rPr>
            <a:t>CU061</a:t>
          </a:r>
          <a:r>
            <a:rPr lang="es-MX" sz="1400" b="0" kern="1200" cap="small" baseline="0" dirty="0" smtClean="0">
              <a:latin typeface="Arial" panose="020B0604020202020204" pitchFamily="34" charset="0"/>
              <a:cs typeface="Arial" panose="020B0604020202020204" pitchFamily="34" charset="0"/>
            </a:rPr>
            <a:t>)</a:t>
          </a:r>
          <a:endParaRPr lang="es-ES" sz="1400" b="1" kern="1200" cap="small" baseline="0" dirty="0"/>
        </a:p>
        <a:p>
          <a:pPr marL="114300" lvl="1" indent="-114300" algn="l" defTabSz="622300">
            <a:lnSpc>
              <a:spcPct val="90000"/>
            </a:lnSpc>
            <a:spcBef>
              <a:spcPct val="0"/>
            </a:spcBef>
            <a:spcAft>
              <a:spcPct val="15000"/>
            </a:spcAft>
            <a:buChar char="••"/>
          </a:pPr>
          <a:r>
            <a:rPr lang="es-MX" sz="1400" b="0" kern="1200" cap="small" baseline="0" dirty="0" smtClean="0"/>
            <a:t>Dirección de la Productividad </a:t>
          </a:r>
          <a:r>
            <a:rPr lang="es-MX" sz="1400" b="0" kern="1200" cap="small" baseline="0" dirty="0" smtClean="0">
              <a:latin typeface="Arial" panose="020B0604020202020204" pitchFamily="34" charset="0"/>
              <a:cs typeface="Arial" panose="020B0604020202020204" pitchFamily="34" charset="0"/>
            </a:rPr>
            <a:t>(</a:t>
          </a:r>
          <a:r>
            <a:rPr lang="es-MX" sz="1400" b="1" kern="1200" cap="small" baseline="0" dirty="0" smtClean="0">
              <a:latin typeface="Arial" panose="020B0604020202020204" pitchFamily="34" charset="0"/>
              <a:cs typeface="Arial" panose="020B0604020202020204" pitchFamily="34" charset="0"/>
            </a:rPr>
            <a:t>CU062</a:t>
          </a:r>
          <a:r>
            <a:rPr lang="es-MX" sz="1400" b="0" kern="1200" cap="small" baseline="0" dirty="0" smtClean="0">
              <a:latin typeface="Arial" panose="020B0604020202020204" pitchFamily="34" charset="0"/>
              <a:cs typeface="Arial" panose="020B0604020202020204" pitchFamily="34" charset="0"/>
            </a:rPr>
            <a:t>)</a:t>
          </a:r>
          <a:endParaRPr lang="es-MX" sz="1400" b="0" kern="1200" cap="small" baseline="0" dirty="0"/>
        </a:p>
        <a:p>
          <a:pPr marL="114300" lvl="1" indent="-114300" algn="l" defTabSz="622300">
            <a:lnSpc>
              <a:spcPct val="90000"/>
            </a:lnSpc>
            <a:spcBef>
              <a:spcPct val="0"/>
            </a:spcBef>
            <a:spcAft>
              <a:spcPct val="15000"/>
            </a:spcAft>
            <a:buChar char="••"/>
          </a:pPr>
          <a:r>
            <a:rPr lang="es-MX" sz="1400" b="0" kern="1200" cap="small" baseline="0" dirty="0" smtClean="0"/>
            <a:t>Articulación Productiva Y Asociatividad </a:t>
          </a:r>
          <a:r>
            <a:rPr lang="es-MX" sz="1400" b="0" kern="1200" cap="small" baseline="0" dirty="0" smtClean="0">
              <a:latin typeface="Arial" panose="020B0604020202020204" pitchFamily="34" charset="0"/>
              <a:cs typeface="Arial" panose="020B0604020202020204" pitchFamily="34" charset="0"/>
            </a:rPr>
            <a:t>(</a:t>
          </a:r>
          <a:r>
            <a:rPr lang="es-MX" sz="1400" b="1" kern="1200" cap="small" baseline="0" dirty="0" smtClean="0">
              <a:latin typeface="Arial" panose="020B0604020202020204" pitchFamily="34" charset="0"/>
              <a:cs typeface="Arial" panose="020B0604020202020204" pitchFamily="34" charset="0"/>
            </a:rPr>
            <a:t>CU063</a:t>
          </a:r>
          <a:r>
            <a:rPr lang="es-MX" sz="1400" b="0" kern="1200" cap="small" baseline="0" dirty="0" smtClean="0">
              <a:latin typeface="Arial" panose="020B0604020202020204" pitchFamily="34" charset="0"/>
              <a:cs typeface="Arial" panose="020B0604020202020204" pitchFamily="34" charset="0"/>
            </a:rPr>
            <a:t>)</a:t>
          </a:r>
          <a:endParaRPr lang="es-MX" sz="1400" b="0" kern="1200" cap="small" baseline="0" dirty="0">
            <a:latin typeface="Arial" panose="020B0604020202020204" pitchFamily="34" charset="0"/>
            <a:cs typeface="Arial" panose="020B0604020202020204" pitchFamily="34" charset="0"/>
          </a:endParaRPr>
        </a:p>
      </dsp:txBody>
      <dsp:txXfrm rot="-5400000">
        <a:off x="2678565" y="3287567"/>
        <a:ext cx="4722886" cy="721066"/>
      </dsp:txXfrm>
    </dsp:sp>
    <dsp:sp modelId="{3AC1825F-6D41-4DA7-9820-0AC5E88400EF}">
      <dsp:nvSpPr>
        <dsp:cNvPr id="0" name=""/>
        <dsp:cNvSpPr/>
      </dsp:nvSpPr>
      <dsp:spPr>
        <a:xfrm>
          <a:off x="0" y="3148673"/>
          <a:ext cx="2678565" cy="998853"/>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s-MX" sz="1900" b="1" kern="1200" cap="small" baseline="0" smtClean="0"/>
            <a:t>Administración de Operaciones y de la Tecnología</a:t>
          </a:r>
          <a:endParaRPr lang="es-ES" sz="1900" kern="1200" cap="small" baseline="0" dirty="0"/>
        </a:p>
      </dsp:txBody>
      <dsp:txXfrm>
        <a:off x="48760" y="3197433"/>
        <a:ext cx="2581045" cy="901333"/>
      </dsp:txXfrm>
    </dsp:sp>
    <dsp:sp modelId="{E4DE32F9-BB75-419E-8F43-A98E4838D359}">
      <dsp:nvSpPr>
        <dsp:cNvPr id="0" name=""/>
        <dsp:cNvSpPr/>
      </dsp:nvSpPr>
      <dsp:spPr>
        <a:xfrm rot="5400000">
          <a:off x="4659971" y="2315949"/>
          <a:ext cx="799082" cy="4761894"/>
        </a:xfrm>
        <a:prstGeom prst="round2SameRect">
          <a:avLst/>
        </a:prstGeom>
        <a:solidFill>
          <a:schemeClr val="accent1">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s-MX" sz="1400" b="0" kern="1200" cap="small" baseline="0" dirty="0" smtClean="0"/>
            <a:t>Consultoría Organizacional </a:t>
          </a:r>
          <a:r>
            <a:rPr lang="es-MX" sz="1400" b="0" kern="1200" cap="small" baseline="0" dirty="0" smtClean="0">
              <a:latin typeface="Arial" panose="020B0604020202020204" pitchFamily="34" charset="0"/>
              <a:cs typeface="Arial" panose="020B0604020202020204" pitchFamily="34" charset="0"/>
            </a:rPr>
            <a:t>(</a:t>
          </a:r>
          <a:r>
            <a:rPr lang="es-MX" sz="1400" b="1" kern="1200" cap="small" baseline="0" dirty="0" smtClean="0">
              <a:latin typeface="Arial" panose="020B0604020202020204" pitchFamily="34" charset="0"/>
              <a:cs typeface="Arial" panose="020B0604020202020204" pitchFamily="34" charset="0"/>
            </a:rPr>
            <a:t>CU058</a:t>
          </a:r>
          <a:r>
            <a:rPr lang="es-MX" sz="1400" b="0" kern="1200" cap="small" baseline="0" dirty="0" smtClean="0">
              <a:latin typeface="Arial" panose="020B0604020202020204" pitchFamily="34" charset="0"/>
              <a:cs typeface="Arial" panose="020B0604020202020204" pitchFamily="34" charset="0"/>
            </a:rPr>
            <a:t>)</a:t>
          </a:r>
          <a:endParaRPr lang="es-ES" sz="1400" b="0" kern="1200" cap="small" baseline="0" dirty="0"/>
        </a:p>
        <a:p>
          <a:pPr marL="114300" lvl="1" indent="-114300" algn="l" defTabSz="622300">
            <a:lnSpc>
              <a:spcPct val="90000"/>
            </a:lnSpc>
            <a:spcBef>
              <a:spcPct val="0"/>
            </a:spcBef>
            <a:spcAft>
              <a:spcPct val="15000"/>
            </a:spcAft>
            <a:buChar char="••"/>
          </a:pPr>
          <a:r>
            <a:rPr lang="es-MX" sz="1400" b="0" kern="1200" cap="small" baseline="0" dirty="0" smtClean="0"/>
            <a:t>Sistemas  y Procedimientos Administrativos </a:t>
          </a:r>
          <a:r>
            <a:rPr lang="es-MX" sz="1400" b="0" kern="1200" cap="small" baseline="0" dirty="0" smtClean="0">
              <a:latin typeface="Arial" panose="020B0604020202020204" pitchFamily="34" charset="0"/>
              <a:cs typeface="Arial" panose="020B0604020202020204" pitchFamily="34" charset="0"/>
            </a:rPr>
            <a:t>(</a:t>
          </a:r>
          <a:r>
            <a:rPr lang="es-MX" sz="1400" b="1" kern="1200" cap="small" baseline="0" dirty="0" smtClean="0">
              <a:latin typeface="Arial" panose="020B0604020202020204" pitchFamily="34" charset="0"/>
              <a:cs typeface="Arial" panose="020B0604020202020204" pitchFamily="34" charset="0"/>
            </a:rPr>
            <a:t>CU059</a:t>
          </a:r>
          <a:r>
            <a:rPr lang="es-MX" sz="1400" b="0" kern="1200" cap="small" baseline="0" dirty="0" smtClean="0">
              <a:latin typeface="Arial" panose="020B0604020202020204" pitchFamily="34" charset="0"/>
              <a:cs typeface="Arial" panose="020B0604020202020204" pitchFamily="34" charset="0"/>
            </a:rPr>
            <a:t>)</a:t>
          </a:r>
          <a:endParaRPr lang="es-MX" sz="1400" b="0" kern="1200" cap="small" baseline="0" dirty="0" smtClean="0"/>
        </a:p>
        <a:p>
          <a:pPr marL="114300" lvl="1" indent="-114300" algn="l" defTabSz="622300">
            <a:lnSpc>
              <a:spcPct val="90000"/>
            </a:lnSpc>
            <a:spcBef>
              <a:spcPct val="0"/>
            </a:spcBef>
            <a:spcAft>
              <a:spcPct val="15000"/>
            </a:spcAft>
            <a:buChar char="••"/>
          </a:pPr>
          <a:r>
            <a:rPr lang="es-MX" sz="1400" b="0" kern="1200" cap="small" baseline="0" dirty="0" smtClean="0"/>
            <a:t>Gestión en las Organizaciones </a:t>
          </a:r>
          <a:r>
            <a:rPr lang="es-MX" sz="1400" b="0" kern="1200" cap="small" baseline="0" dirty="0" smtClean="0">
              <a:latin typeface="Arial" panose="020B0604020202020204" pitchFamily="34" charset="0"/>
              <a:cs typeface="Arial" panose="020B0604020202020204" pitchFamily="34" charset="0"/>
            </a:rPr>
            <a:t>(</a:t>
          </a:r>
          <a:r>
            <a:rPr lang="es-MX" sz="1400" b="1" kern="1200" cap="small" baseline="0" dirty="0" smtClean="0">
              <a:latin typeface="Arial" panose="020B0604020202020204" pitchFamily="34" charset="0"/>
              <a:cs typeface="Arial" panose="020B0604020202020204" pitchFamily="34" charset="0"/>
            </a:rPr>
            <a:t>CU060</a:t>
          </a:r>
          <a:r>
            <a:rPr lang="es-MX" sz="1400" b="0" kern="1200" cap="small" baseline="0" dirty="0" smtClean="0">
              <a:latin typeface="Arial" panose="020B0604020202020204" pitchFamily="34" charset="0"/>
              <a:cs typeface="Arial" panose="020B0604020202020204" pitchFamily="34" charset="0"/>
            </a:rPr>
            <a:t>)</a:t>
          </a:r>
          <a:endParaRPr lang="es-MX" sz="1400" b="0" kern="1200" cap="small" baseline="0" dirty="0" smtClean="0"/>
        </a:p>
      </dsp:txBody>
      <dsp:txXfrm rot="-5400000">
        <a:off x="2678565" y="4336363"/>
        <a:ext cx="4722886" cy="721066"/>
      </dsp:txXfrm>
    </dsp:sp>
    <dsp:sp modelId="{EC35CA92-AF42-4A04-AF5F-2AB7F2008668}">
      <dsp:nvSpPr>
        <dsp:cNvPr id="0" name=""/>
        <dsp:cNvSpPr/>
      </dsp:nvSpPr>
      <dsp:spPr>
        <a:xfrm>
          <a:off x="0" y="4197469"/>
          <a:ext cx="2678565" cy="998853"/>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s-MX" sz="1900" b="1" kern="1200" cap="small" baseline="0" smtClean="0"/>
            <a:t>Consultoría y Gestión Organizacional</a:t>
          </a:r>
          <a:endParaRPr lang="es-ES" sz="1900" kern="1200" cap="small" baseline="0" dirty="0"/>
        </a:p>
      </dsp:txBody>
      <dsp:txXfrm>
        <a:off x="48760" y="4246229"/>
        <a:ext cx="2581045" cy="9013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D6A3D-D84C-4F9A-9FBF-EE211AB3050C}">
      <dsp:nvSpPr>
        <dsp:cNvPr id="0" name=""/>
        <dsp:cNvSpPr/>
      </dsp:nvSpPr>
      <dsp:spPr>
        <a:xfrm rot="5400000">
          <a:off x="4298776" y="-1655632"/>
          <a:ext cx="936314" cy="4486525"/>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S" sz="1300" b="0" kern="1200" cap="small" baseline="0" dirty="0" smtClean="0"/>
            <a:t>Excel </a:t>
          </a:r>
          <a:r>
            <a:rPr lang="es-ES" sz="1300" b="0" kern="1200" cap="small" baseline="0" smtClean="0"/>
            <a:t>I </a:t>
          </a:r>
          <a:r>
            <a:rPr lang="es-MX" sz="1300" b="0" kern="1200" cap="small" baseline="0" smtClean="0"/>
            <a:t>(</a:t>
          </a:r>
          <a:r>
            <a:rPr lang="es-MX" sz="1300" b="1" kern="1200" cap="small" baseline="0" smtClean="0">
              <a:latin typeface="Arial" panose="020B0604020202020204" pitchFamily="34" charset="0"/>
              <a:cs typeface="Arial" panose="020B0604020202020204" pitchFamily="34" charset="0"/>
            </a:rPr>
            <a:t>CU217</a:t>
          </a:r>
          <a:r>
            <a:rPr lang="es-MX" sz="1300" b="0" kern="1200" cap="small" baseline="0" smtClean="0">
              <a:latin typeface="Arial" panose="020B0604020202020204" pitchFamily="34" charset="0"/>
              <a:cs typeface="Arial" panose="020B0604020202020204" pitchFamily="34" charset="0"/>
            </a:rPr>
            <a:t>)</a:t>
          </a:r>
          <a:endParaRPr lang="es-ES" sz="1300" b="0" kern="1200" cap="small" baseline="0" dirty="0"/>
        </a:p>
        <a:p>
          <a:pPr marL="114300" lvl="1" indent="-114300" algn="l" defTabSz="577850">
            <a:lnSpc>
              <a:spcPct val="90000"/>
            </a:lnSpc>
            <a:spcBef>
              <a:spcPct val="0"/>
            </a:spcBef>
            <a:spcAft>
              <a:spcPct val="15000"/>
            </a:spcAft>
            <a:buChar char="••"/>
          </a:pPr>
          <a:r>
            <a:rPr lang="es-MX" sz="1300" b="0" kern="1200" cap="small" baseline="0" dirty="0" smtClean="0"/>
            <a:t>Excel Avanzado (</a:t>
          </a:r>
          <a:r>
            <a:rPr lang="es-MX" sz="1300" b="1" kern="1200" cap="small" baseline="0" dirty="0" smtClean="0">
              <a:latin typeface="Arial" panose="020B0604020202020204" pitchFamily="34" charset="0"/>
              <a:cs typeface="Arial" panose="020B0604020202020204" pitchFamily="34" charset="0"/>
            </a:rPr>
            <a:t>CU254</a:t>
          </a:r>
          <a:r>
            <a:rPr lang="es-MX" sz="1300" b="0" kern="1200" cap="small" baseline="0" dirty="0" smtClean="0">
              <a:latin typeface="Arial" panose="020B0604020202020204" pitchFamily="34" charset="0"/>
              <a:cs typeface="Arial" panose="020B0604020202020204" pitchFamily="34" charset="0"/>
            </a:rPr>
            <a:t>)</a:t>
          </a:r>
          <a:endParaRPr lang="es-MX" sz="1300" b="0" kern="1200" cap="small" baseline="0" dirty="0"/>
        </a:p>
        <a:p>
          <a:pPr marL="114300" lvl="1" indent="-114300" algn="l" defTabSz="577850">
            <a:lnSpc>
              <a:spcPct val="90000"/>
            </a:lnSpc>
            <a:spcBef>
              <a:spcPct val="0"/>
            </a:spcBef>
            <a:spcAft>
              <a:spcPct val="15000"/>
            </a:spcAft>
            <a:buChar char="••"/>
          </a:pPr>
          <a:r>
            <a:rPr lang="es-MX" sz="1300" b="0" kern="1200" cap="small" baseline="0" dirty="0" smtClean="0"/>
            <a:t>Programación de Excel (</a:t>
          </a:r>
          <a:r>
            <a:rPr lang="es-MX" sz="1300" b="1" kern="1200" cap="small" baseline="0" dirty="0" smtClean="0">
              <a:latin typeface="Arial" panose="020B0604020202020204" pitchFamily="34" charset="0"/>
              <a:cs typeface="Arial" panose="020B0604020202020204" pitchFamily="34" charset="0"/>
            </a:rPr>
            <a:t>CU219</a:t>
          </a:r>
          <a:r>
            <a:rPr lang="es-MX" sz="1300" b="0" kern="1200" cap="small" baseline="0" dirty="0" smtClean="0">
              <a:latin typeface="Arial" panose="020B0604020202020204" pitchFamily="34" charset="0"/>
              <a:cs typeface="Arial" panose="020B0604020202020204" pitchFamily="34" charset="0"/>
            </a:rPr>
            <a:t>)</a:t>
          </a:r>
          <a:endParaRPr lang="es-MX" sz="1300" b="0" kern="1200" cap="small" baseline="0" dirty="0"/>
        </a:p>
      </dsp:txBody>
      <dsp:txXfrm rot="-5400000">
        <a:off x="2523671" y="165180"/>
        <a:ext cx="4440818" cy="844900"/>
      </dsp:txXfrm>
    </dsp:sp>
    <dsp:sp modelId="{18A66E36-D032-49CA-BED5-05317C9A59E1}">
      <dsp:nvSpPr>
        <dsp:cNvPr id="0" name=""/>
        <dsp:cNvSpPr/>
      </dsp:nvSpPr>
      <dsp:spPr>
        <a:xfrm>
          <a:off x="0" y="2433"/>
          <a:ext cx="2523670" cy="1170393"/>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s-MX" sz="1900" b="1" kern="1200" cap="small" baseline="0" dirty="0" smtClean="0"/>
            <a:t>Software</a:t>
          </a:r>
          <a:endParaRPr lang="es-ES" sz="1900" b="1" kern="1200" cap="small" baseline="0" dirty="0"/>
        </a:p>
      </dsp:txBody>
      <dsp:txXfrm>
        <a:off x="57134" y="59567"/>
        <a:ext cx="2409402" cy="1056125"/>
      </dsp:txXfrm>
    </dsp:sp>
    <dsp:sp modelId="{AB76E144-CD3A-46BF-99D8-D08D79645019}">
      <dsp:nvSpPr>
        <dsp:cNvPr id="0" name=""/>
        <dsp:cNvSpPr/>
      </dsp:nvSpPr>
      <dsp:spPr>
        <a:xfrm rot="5400000">
          <a:off x="4298776" y="-426720"/>
          <a:ext cx="936314" cy="4486525"/>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MX" sz="1300" b="0" kern="1200" cap="small" baseline="0" dirty="0" smtClean="0"/>
            <a:t>Relaciones Publicas y Comunicación (</a:t>
          </a:r>
          <a:r>
            <a:rPr lang="es-MX" sz="1300" b="1" kern="1200" cap="small" baseline="0" dirty="0" smtClean="0">
              <a:latin typeface="Arial" panose="020B0604020202020204" pitchFamily="34" charset="0"/>
              <a:cs typeface="Arial" panose="020B0604020202020204" pitchFamily="34" charset="0"/>
            </a:rPr>
            <a:t>CU190</a:t>
          </a:r>
          <a:r>
            <a:rPr lang="es-MX" sz="1300" b="0" kern="1200" cap="small" baseline="0" dirty="0" smtClean="0">
              <a:latin typeface="Arial" panose="020B0604020202020204" pitchFamily="34" charset="0"/>
              <a:cs typeface="Arial" panose="020B0604020202020204" pitchFamily="34" charset="0"/>
            </a:rPr>
            <a:t>)</a:t>
          </a:r>
          <a:endParaRPr lang="es-ES" sz="1300" b="0" kern="1200" cap="small" baseline="0" dirty="0"/>
        </a:p>
        <a:p>
          <a:pPr marL="114300" lvl="1" indent="-114300" algn="l" defTabSz="577850">
            <a:lnSpc>
              <a:spcPct val="90000"/>
            </a:lnSpc>
            <a:spcBef>
              <a:spcPct val="0"/>
            </a:spcBef>
            <a:spcAft>
              <a:spcPct val="15000"/>
            </a:spcAft>
            <a:buChar char="••"/>
          </a:pPr>
          <a:r>
            <a:rPr lang="es-MX" sz="1300" kern="1200" cap="small" baseline="0" dirty="0" smtClean="0"/>
            <a:t>Administración  de la Comunicación de Crisis </a:t>
          </a:r>
          <a:r>
            <a:rPr lang="es-MX" sz="1300" b="0" kern="1200" cap="small" baseline="0" dirty="0" smtClean="0"/>
            <a:t>(</a:t>
          </a:r>
          <a:r>
            <a:rPr lang="es-MX" sz="1300" b="1" kern="1200" cap="small" baseline="0" dirty="0" smtClean="0">
              <a:latin typeface="Arial" panose="020B0604020202020204" pitchFamily="34" charset="0"/>
              <a:cs typeface="Arial" panose="020B0604020202020204" pitchFamily="34" charset="0"/>
            </a:rPr>
            <a:t>CU191</a:t>
          </a:r>
          <a:r>
            <a:rPr lang="es-MX" sz="1300" b="0" kern="1200" cap="small" baseline="0" dirty="0" smtClean="0">
              <a:latin typeface="Arial" panose="020B0604020202020204" pitchFamily="34" charset="0"/>
              <a:cs typeface="Arial" panose="020B0604020202020204" pitchFamily="34" charset="0"/>
            </a:rPr>
            <a:t>)</a:t>
          </a:r>
          <a:endParaRPr lang="es-ES" sz="1300" b="0" kern="1200" cap="small" baseline="0" dirty="0"/>
        </a:p>
        <a:p>
          <a:pPr marL="114300" lvl="1" indent="-114300" algn="l" defTabSz="577850">
            <a:lnSpc>
              <a:spcPct val="90000"/>
            </a:lnSpc>
            <a:spcBef>
              <a:spcPct val="0"/>
            </a:spcBef>
            <a:spcAft>
              <a:spcPct val="15000"/>
            </a:spcAft>
            <a:buChar char="••"/>
          </a:pPr>
          <a:r>
            <a:rPr lang="es-MX" sz="1300" kern="1200" cap="small" baseline="0" dirty="0" smtClean="0"/>
            <a:t>Plan de Relaciones Publicas y Comunicación Integral </a:t>
          </a:r>
          <a:r>
            <a:rPr lang="es-MX" sz="1300" b="0" kern="1200" cap="small" baseline="0" dirty="0" smtClean="0"/>
            <a:t>(</a:t>
          </a:r>
          <a:r>
            <a:rPr lang="es-MX" sz="1300" b="1" kern="1200" cap="small" baseline="0" dirty="0" smtClean="0">
              <a:latin typeface="Arial" panose="020B0604020202020204" pitchFamily="34" charset="0"/>
              <a:cs typeface="Arial" panose="020B0604020202020204" pitchFamily="34" charset="0"/>
            </a:rPr>
            <a:t>CU246</a:t>
          </a:r>
          <a:r>
            <a:rPr lang="es-MX" sz="1300" b="0" kern="1200" cap="small" baseline="0" dirty="0" smtClean="0">
              <a:latin typeface="Arial" panose="020B0604020202020204" pitchFamily="34" charset="0"/>
              <a:cs typeface="Arial" panose="020B0604020202020204" pitchFamily="34" charset="0"/>
            </a:rPr>
            <a:t>)</a:t>
          </a:r>
          <a:endParaRPr lang="es-ES" sz="1300" b="0" kern="1200" cap="small" baseline="0" dirty="0"/>
        </a:p>
      </dsp:txBody>
      <dsp:txXfrm rot="-5400000">
        <a:off x="2523671" y="1394092"/>
        <a:ext cx="4440818" cy="844900"/>
      </dsp:txXfrm>
    </dsp:sp>
    <dsp:sp modelId="{DD08033E-3DFC-49A6-9112-E0074D4D6ECD}">
      <dsp:nvSpPr>
        <dsp:cNvPr id="0" name=""/>
        <dsp:cNvSpPr/>
      </dsp:nvSpPr>
      <dsp:spPr>
        <a:xfrm>
          <a:off x="0" y="1231346"/>
          <a:ext cx="2523670" cy="1170393"/>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s-MX" sz="1900" b="1" kern="1200" cap="small" baseline="0" dirty="0" smtClean="0">
              <a:solidFill>
                <a:schemeClr val="bg1"/>
              </a:solidFill>
            </a:rPr>
            <a:t>Comunicación Corporativa</a:t>
          </a:r>
          <a:endParaRPr lang="es-ES" sz="1900" kern="1200" cap="small" baseline="0" dirty="0"/>
        </a:p>
      </dsp:txBody>
      <dsp:txXfrm>
        <a:off x="57134" y="1288480"/>
        <a:ext cx="2409402" cy="1056125"/>
      </dsp:txXfrm>
    </dsp:sp>
    <dsp:sp modelId="{2D1E2ABF-C285-4F60-BBAA-E0A413C442BA}">
      <dsp:nvSpPr>
        <dsp:cNvPr id="0" name=""/>
        <dsp:cNvSpPr/>
      </dsp:nvSpPr>
      <dsp:spPr>
        <a:xfrm rot="5400000">
          <a:off x="4298776" y="802192"/>
          <a:ext cx="936314" cy="4486525"/>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MX" sz="1300" kern="1200" cap="small" baseline="0" dirty="0" smtClean="0"/>
            <a:t>Procesos de Certificación </a:t>
          </a:r>
          <a:r>
            <a:rPr lang="es-MX" sz="1300" b="0" kern="1200" cap="small" baseline="0" dirty="0" smtClean="0"/>
            <a:t>(</a:t>
          </a:r>
          <a:r>
            <a:rPr lang="es-MX" sz="1300" b="1" kern="1200" cap="small" baseline="0" dirty="0" smtClean="0">
              <a:latin typeface="Arial" panose="020B0604020202020204" pitchFamily="34" charset="0"/>
              <a:cs typeface="Arial" panose="020B0604020202020204" pitchFamily="34" charset="0"/>
            </a:rPr>
            <a:t>CU148</a:t>
          </a:r>
          <a:r>
            <a:rPr lang="es-MX" sz="1300" b="0" kern="1200" cap="small" baseline="0" dirty="0" smtClean="0">
              <a:latin typeface="Arial" panose="020B0604020202020204" pitchFamily="34" charset="0"/>
              <a:cs typeface="Arial" panose="020B0604020202020204" pitchFamily="34" charset="0"/>
            </a:rPr>
            <a:t>)</a:t>
          </a:r>
          <a:endParaRPr lang="es-ES" sz="1300" kern="1200" cap="small" baseline="0" dirty="0">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Char char="••"/>
          </a:pPr>
          <a:r>
            <a:rPr lang="es-MX" sz="1300" kern="1200" cap="small" baseline="0" dirty="0" smtClean="0"/>
            <a:t>Productividad y Competitividad </a:t>
          </a:r>
          <a:r>
            <a:rPr lang="es-MX" sz="1300" b="0" kern="1200" cap="small" baseline="0" dirty="0" smtClean="0"/>
            <a:t>(</a:t>
          </a:r>
          <a:r>
            <a:rPr lang="es-MX" sz="1300" b="1" kern="1200" cap="small" baseline="0" dirty="0" smtClean="0">
              <a:latin typeface="Arial" panose="020B0604020202020204" pitchFamily="34" charset="0"/>
              <a:cs typeface="Arial" panose="020B0604020202020204" pitchFamily="34" charset="0"/>
            </a:rPr>
            <a:t>CU149</a:t>
          </a:r>
          <a:r>
            <a:rPr lang="es-MX" sz="1300" b="0" kern="1200" cap="small" baseline="0" dirty="0" smtClean="0">
              <a:latin typeface="Arial" panose="020B0604020202020204" pitchFamily="34" charset="0"/>
              <a:cs typeface="Arial" panose="020B0604020202020204" pitchFamily="34" charset="0"/>
            </a:rPr>
            <a:t>)</a:t>
          </a:r>
          <a:endParaRPr lang="es-ES" sz="1300" kern="1200" cap="small" baseline="0" dirty="0"/>
        </a:p>
        <a:p>
          <a:pPr marL="114300" lvl="1" indent="-114300" algn="l" defTabSz="577850">
            <a:lnSpc>
              <a:spcPct val="90000"/>
            </a:lnSpc>
            <a:spcBef>
              <a:spcPct val="0"/>
            </a:spcBef>
            <a:spcAft>
              <a:spcPct val="15000"/>
            </a:spcAft>
            <a:buChar char="••"/>
          </a:pPr>
          <a:r>
            <a:rPr lang="es-MX" sz="1300" kern="1200" cap="small" baseline="0" dirty="0" smtClean="0"/>
            <a:t>Mejora Continua y Procesos de Cambio </a:t>
          </a:r>
          <a:r>
            <a:rPr lang="es-MX" sz="1300" b="0" kern="1200" cap="small" baseline="0" dirty="0" smtClean="0"/>
            <a:t>(</a:t>
          </a:r>
          <a:r>
            <a:rPr lang="es-MX" sz="1300" b="1" kern="1200" cap="small" baseline="0" dirty="0" smtClean="0">
              <a:latin typeface="Arial" panose="020B0604020202020204" pitchFamily="34" charset="0"/>
              <a:cs typeface="Arial" panose="020B0604020202020204" pitchFamily="34" charset="0"/>
            </a:rPr>
            <a:t>CU242</a:t>
          </a:r>
          <a:r>
            <a:rPr lang="es-MX" sz="1300" b="0" kern="1200" cap="small" baseline="0" dirty="0" smtClean="0">
              <a:latin typeface="Arial" panose="020B0604020202020204" pitchFamily="34" charset="0"/>
              <a:cs typeface="Arial" panose="020B0604020202020204" pitchFamily="34" charset="0"/>
            </a:rPr>
            <a:t>)</a:t>
          </a:r>
          <a:endParaRPr lang="es-ES" sz="1300" kern="1200" cap="small" baseline="0" dirty="0"/>
        </a:p>
      </dsp:txBody>
      <dsp:txXfrm rot="-5400000">
        <a:off x="2523671" y="2623005"/>
        <a:ext cx="4440818" cy="844900"/>
      </dsp:txXfrm>
    </dsp:sp>
    <dsp:sp modelId="{24C8C889-B0CB-4C04-B3BE-ECC93AC5D517}">
      <dsp:nvSpPr>
        <dsp:cNvPr id="0" name=""/>
        <dsp:cNvSpPr/>
      </dsp:nvSpPr>
      <dsp:spPr>
        <a:xfrm>
          <a:off x="0" y="2460258"/>
          <a:ext cx="2523670" cy="1170393"/>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s-MX" sz="1900" b="1" kern="1200" cap="small" baseline="0" dirty="0" smtClean="0">
              <a:solidFill>
                <a:schemeClr val="bg1"/>
              </a:solidFill>
            </a:rPr>
            <a:t>Calidad y Productividad Organizacional</a:t>
          </a:r>
          <a:endParaRPr lang="es-ES" sz="1900" kern="1200" cap="small" baseline="0" dirty="0"/>
        </a:p>
      </dsp:txBody>
      <dsp:txXfrm>
        <a:off x="57134" y="2517392"/>
        <a:ext cx="2409402" cy="1056125"/>
      </dsp:txXfrm>
    </dsp:sp>
    <dsp:sp modelId="{97548401-DA4B-4415-B28C-7F93FE8A349C}">
      <dsp:nvSpPr>
        <dsp:cNvPr id="0" name=""/>
        <dsp:cNvSpPr/>
      </dsp:nvSpPr>
      <dsp:spPr>
        <a:xfrm rot="5400000">
          <a:off x="4298776" y="2031105"/>
          <a:ext cx="936314" cy="4486525"/>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MX" sz="1300" kern="1200" cap="small" baseline="0" dirty="0" smtClean="0"/>
            <a:t>Diagnostico Financiero  </a:t>
          </a:r>
          <a:r>
            <a:rPr lang="es-MX" sz="1300" b="0" kern="1200" cap="small" baseline="0" dirty="0" smtClean="0"/>
            <a:t>(</a:t>
          </a:r>
          <a:r>
            <a:rPr lang="es-MX" sz="1300" b="1" kern="1200" cap="small" baseline="0" dirty="0" smtClean="0">
              <a:latin typeface="Arial" panose="020B0604020202020204" pitchFamily="34" charset="0"/>
              <a:cs typeface="Arial" panose="020B0604020202020204" pitchFamily="34" charset="0"/>
            </a:rPr>
            <a:t>CU118</a:t>
          </a:r>
          <a:r>
            <a:rPr lang="es-MX" sz="1300" b="0" kern="1200" cap="small" baseline="0" dirty="0" smtClean="0">
              <a:latin typeface="Arial" panose="020B0604020202020204" pitchFamily="34" charset="0"/>
              <a:cs typeface="Arial" panose="020B0604020202020204" pitchFamily="34" charset="0"/>
            </a:rPr>
            <a:t>)</a:t>
          </a:r>
          <a:endParaRPr lang="es-ES" sz="1300" b="0" kern="1200" cap="small" baseline="0" dirty="0"/>
        </a:p>
        <a:p>
          <a:pPr marL="114300" lvl="1" indent="-114300" algn="l" defTabSz="577850">
            <a:lnSpc>
              <a:spcPct val="90000"/>
            </a:lnSpc>
            <a:spcBef>
              <a:spcPct val="0"/>
            </a:spcBef>
            <a:spcAft>
              <a:spcPct val="15000"/>
            </a:spcAft>
            <a:buChar char="••"/>
          </a:pPr>
          <a:r>
            <a:rPr lang="es-MX" sz="1300" kern="1200" cap="small" baseline="0" dirty="0" smtClean="0"/>
            <a:t>Planeación Financiera </a:t>
          </a:r>
          <a:r>
            <a:rPr lang="es-MX" sz="1300" b="0" kern="1200" cap="small" baseline="0" dirty="0" smtClean="0"/>
            <a:t>(</a:t>
          </a:r>
          <a:r>
            <a:rPr lang="es-MX" sz="1300" b="1" kern="1200" cap="small" baseline="0" dirty="0" smtClean="0">
              <a:latin typeface="Arial" panose="020B0604020202020204" pitchFamily="34" charset="0"/>
              <a:cs typeface="Arial" panose="020B0604020202020204" pitchFamily="34" charset="0"/>
            </a:rPr>
            <a:t>CU119</a:t>
          </a:r>
          <a:r>
            <a:rPr lang="es-MX" sz="1300" b="0" kern="1200" cap="small" baseline="0" dirty="0" smtClean="0">
              <a:latin typeface="Arial" panose="020B0604020202020204" pitchFamily="34" charset="0"/>
              <a:cs typeface="Arial" panose="020B0604020202020204" pitchFamily="34" charset="0"/>
            </a:rPr>
            <a:t>)</a:t>
          </a:r>
          <a:endParaRPr lang="es-ES" sz="1300" b="0" kern="1200" cap="small" baseline="0" dirty="0"/>
        </a:p>
        <a:p>
          <a:pPr marL="114300" lvl="1" indent="-114300" algn="l" defTabSz="577850">
            <a:lnSpc>
              <a:spcPct val="90000"/>
            </a:lnSpc>
            <a:spcBef>
              <a:spcPct val="0"/>
            </a:spcBef>
            <a:spcAft>
              <a:spcPct val="15000"/>
            </a:spcAft>
            <a:buChar char="••"/>
          </a:pPr>
          <a:r>
            <a:rPr lang="es-MX" sz="1300" kern="1200" cap="small" baseline="0" dirty="0" smtClean="0"/>
            <a:t>Métodos para Evaluación Financiera de Proyectos </a:t>
          </a:r>
          <a:r>
            <a:rPr lang="es-MX" sz="1300" b="0" kern="1200" cap="small" baseline="0" dirty="0" smtClean="0"/>
            <a:t>(</a:t>
          </a:r>
          <a:r>
            <a:rPr lang="es-MX" sz="1300" b="1" kern="1200" cap="small" baseline="0" dirty="0" smtClean="0">
              <a:latin typeface="Arial" panose="020B0604020202020204" pitchFamily="34" charset="0"/>
              <a:cs typeface="Arial" panose="020B0604020202020204" pitchFamily="34" charset="0"/>
            </a:rPr>
            <a:t>CU237</a:t>
          </a:r>
          <a:r>
            <a:rPr lang="es-MX" sz="1300" b="0" kern="1200" cap="small" baseline="0" dirty="0" smtClean="0">
              <a:latin typeface="Arial" panose="020B0604020202020204" pitchFamily="34" charset="0"/>
              <a:cs typeface="Arial" panose="020B0604020202020204" pitchFamily="34" charset="0"/>
            </a:rPr>
            <a:t>)</a:t>
          </a:r>
          <a:endParaRPr lang="es-MX" sz="1300" b="0" kern="1200" cap="small" baseline="0" dirty="0">
            <a:latin typeface="Arial" panose="020B0604020202020204" pitchFamily="34" charset="0"/>
            <a:cs typeface="Arial" panose="020B0604020202020204" pitchFamily="34" charset="0"/>
          </a:endParaRPr>
        </a:p>
      </dsp:txBody>
      <dsp:txXfrm rot="-5400000">
        <a:off x="2523671" y="3851918"/>
        <a:ext cx="4440818" cy="844900"/>
      </dsp:txXfrm>
    </dsp:sp>
    <dsp:sp modelId="{3AC1825F-6D41-4DA7-9820-0AC5E88400EF}">
      <dsp:nvSpPr>
        <dsp:cNvPr id="0" name=""/>
        <dsp:cNvSpPr/>
      </dsp:nvSpPr>
      <dsp:spPr>
        <a:xfrm>
          <a:off x="0" y="3689171"/>
          <a:ext cx="2523670" cy="1170393"/>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s-MX" sz="1900" b="1" kern="1200" cap="small" baseline="0" dirty="0" smtClean="0">
              <a:solidFill>
                <a:schemeClr val="bg1"/>
              </a:solidFill>
            </a:rPr>
            <a:t>Evaluación y Financiamiento de Proyectos de Inversión</a:t>
          </a:r>
          <a:endParaRPr lang="es-ES" sz="1900" kern="1200" cap="small" baseline="0" dirty="0"/>
        </a:p>
      </dsp:txBody>
      <dsp:txXfrm>
        <a:off x="57134" y="3746305"/>
        <a:ext cx="2409402" cy="1056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27A10-9468-4514-8420-19F87E5CE611}">
      <dsp:nvSpPr>
        <dsp:cNvPr id="0" name=""/>
        <dsp:cNvSpPr/>
      </dsp:nvSpPr>
      <dsp:spPr>
        <a:xfrm rot="5400000">
          <a:off x="4509124" y="-1741129"/>
          <a:ext cx="970701" cy="4700682"/>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r>
            <a:rPr lang="es-MX" sz="1300" kern="1200" cap="small" baseline="0" dirty="0" smtClean="0"/>
            <a:t>Alta Dirección </a:t>
          </a:r>
          <a:r>
            <a:rPr lang="es-MX" sz="1300" b="0" kern="1200" cap="small" baseline="0" dirty="0" smtClean="0"/>
            <a:t>(</a:t>
          </a:r>
          <a:r>
            <a:rPr lang="es-MX" sz="1300" b="1" kern="1200" cap="small" baseline="0" dirty="0" smtClean="0">
              <a:latin typeface="Arial" panose="020B0604020202020204" pitchFamily="34" charset="0"/>
              <a:cs typeface="Arial" panose="020B0604020202020204" pitchFamily="34" charset="0"/>
            </a:rPr>
            <a:t>CU187</a:t>
          </a:r>
          <a:r>
            <a:rPr lang="es-MX" sz="1300" b="0" kern="1200" cap="small" baseline="0" dirty="0" smtClean="0">
              <a:latin typeface="Arial" panose="020B0604020202020204" pitchFamily="34" charset="0"/>
              <a:cs typeface="Arial" panose="020B0604020202020204" pitchFamily="34" charset="0"/>
            </a:rPr>
            <a:t>)</a:t>
          </a:r>
          <a:endParaRPr lang="es-ES" sz="1300" b="0" kern="1200" cap="small" baseline="0" dirty="0"/>
        </a:p>
        <a:p>
          <a:pPr marL="114300" lvl="1" indent="-114300" algn="l" defTabSz="577850">
            <a:lnSpc>
              <a:spcPct val="90000"/>
            </a:lnSpc>
            <a:spcBef>
              <a:spcPct val="0"/>
            </a:spcBef>
            <a:spcAft>
              <a:spcPct val="15000"/>
            </a:spcAft>
            <a:buChar char="••"/>
          </a:pPr>
          <a:r>
            <a:rPr lang="es-MX" sz="1300" kern="1200" cap="small" baseline="0" dirty="0" smtClean="0"/>
            <a:t>Análisis de las Organizaciones </a:t>
          </a:r>
          <a:r>
            <a:rPr lang="es-MX" sz="1300" b="0" kern="1200" cap="small" baseline="0" dirty="0" smtClean="0"/>
            <a:t>(</a:t>
          </a:r>
          <a:r>
            <a:rPr lang="es-MX" sz="1300" b="1" kern="1200" cap="small" baseline="0" dirty="0" smtClean="0">
              <a:latin typeface="Arial" panose="020B0604020202020204" pitchFamily="34" charset="0"/>
              <a:cs typeface="Arial" panose="020B0604020202020204" pitchFamily="34" charset="0"/>
            </a:rPr>
            <a:t>CU188</a:t>
          </a:r>
          <a:r>
            <a:rPr lang="es-MX" sz="1300" b="0" kern="1200" cap="small" baseline="0" dirty="0" smtClean="0">
              <a:latin typeface="Arial" panose="020B0604020202020204" pitchFamily="34" charset="0"/>
              <a:cs typeface="Arial" panose="020B0604020202020204" pitchFamily="34" charset="0"/>
            </a:rPr>
            <a:t>)</a:t>
          </a:r>
          <a:endParaRPr lang="es-MX" sz="1300" b="0" kern="1200" cap="small" baseline="0" dirty="0" smtClean="0"/>
        </a:p>
        <a:p>
          <a:pPr marL="114300" lvl="1" indent="-114300" algn="l" defTabSz="577850">
            <a:lnSpc>
              <a:spcPct val="90000"/>
            </a:lnSpc>
            <a:spcBef>
              <a:spcPct val="0"/>
            </a:spcBef>
            <a:spcAft>
              <a:spcPct val="15000"/>
            </a:spcAft>
            <a:buChar char="••"/>
          </a:pPr>
          <a:r>
            <a:rPr lang="es-MX" sz="1300" kern="1200" cap="small" baseline="0" dirty="0" smtClean="0"/>
            <a:t>Facultamiento y Desarrollo de Talento </a:t>
          </a:r>
          <a:r>
            <a:rPr lang="es-MX" sz="1300" b="0" kern="1200" cap="small" baseline="0" dirty="0" smtClean="0"/>
            <a:t>(</a:t>
          </a:r>
          <a:r>
            <a:rPr lang="es-MX" sz="1300" b="1" kern="1200" cap="small" baseline="0" dirty="0" smtClean="0">
              <a:latin typeface="Arial" panose="020B0604020202020204" pitchFamily="34" charset="0"/>
              <a:cs typeface="Arial" panose="020B0604020202020204" pitchFamily="34" charset="0"/>
            </a:rPr>
            <a:t>CU245</a:t>
          </a:r>
          <a:r>
            <a:rPr lang="es-MX" sz="1300" b="0" kern="1200" cap="small" baseline="0" dirty="0" smtClean="0">
              <a:latin typeface="Arial" panose="020B0604020202020204" pitchFamily="34" charset="0"/>
              <a:cs typeface="Arial" panose="020B0604020202020204" pitchFamily="34" charset="0"/>
            </a:rPr>
            <a:t>)</a:t>
          </a:r>
          <a:endParaRPr lang="es-MX" sz="1300" b="0" kern="1200" cap="small" baseline="0" dirty="0" smtClean="0"/>
        </a:p>
      </dsp:txBody>
      <dsp:txXfrm rot="-5400000">
        <a:off x="2644134" y="171247"/>
        <a:ext cx="4653296" cy="875929"/>
      </dsp:txXfrm>
    </dsp:sp>
    <dsp:sp modelId="{E0BD094B-E079-4BAA-8574-2DA34947C8E4}">
      <dsp:nvSpPr>
        <dsp:cNvPr id="0" name=""/>
        <dsp:cNvSpPr/>
      </dsp:nvSpPr>
      <dsp:spPr>
        <a:xfrm>
          <a:off x="0" y="2522"/>
          <a:ext cx="2644133" cy="1213376"/>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b="1" kern="1200" cap="small" baseline="0" dirty="0" smtClean="0">
              <a:solidFill>
                <a:schemeClr val="bg1"/>
              </a:solidFill>
            </a:rPr>
            <a:t>Liderazgo</a:t>
          </a:r>
          <a:endParaRPr lang="es-ES" sz="2000" b="1" kern="1200" cap="small" baseline="0" dirty="0"/>
        </a:p>
      </dsp:txBody>
      <dsp:txXfrm>
        <a:off x="59232" y="61754"/>
        <a:ext cx="2525669" cy="1094912"/>
      </dsp:txXfrm>
    </dsp:sp>
    <dsp:sp modelId="{1B5D6A3D-D84C-4F9A-9FBF-EE211AB3050C}">
      <dsp:nvSpPr>
        <dsp:cNvPr id="0" name=""/>
        <dsp:cNvSpPr/>
      </dsp:nvSpPr>
      <dsp:spPr>
        <a:xfrm rot="5400000">
          <a:off x="4509124" y="-467084"/>
          <a:ext cx="970701" cy="4700682"/>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r>
            <a:rPr lang="es-MX" sz="1300" kern="1200" cap="small" baseline="0" dirty="0" smtClean="0"/>
            <a:t>Teoría y Desarrollo Organizacional </a:t>
          </a:r>
          <a:r>
            <a:rPr lang="es-MX" sz="1300" b="0" kern="1200" dirty="0" smtClean="0"/>
            <a:t>(</a:t>
          </a:r>
          <a:r>
            <a:rPr lang="es-MX" sz="1300" b="1" kern="1200" dirty="0" smtClean="0">
              <a:latin typeface="Arial" panose="020B0604020202020204" pitchFamily="34" charset="0"/>
              <a:cs typeface="Arial" panose="020B0604020202020204" pitchFamily="34" charset="0"/>
            </a:rPr>
            <a:t>CU097</a:t>
          </a:r>
          <a:r>
            <a:rPr lang="es-MX" sz="1300" b="0" kern="1200" dirty="0" smtClean="0">
              <a:latin typeface="Arial" panose="020B0604020202020204" pitchFamily="34" charset="0"/>
              <a:cs typeface="Arial" panose="020B0604020202020204" pitchFamily="34" charset="0"/>
            </a:rPr>
            <a:t>)</a:t>
          </a:r>
          <a:endParaRPr lang="es-ES" sz="1300" b="0" kern="1200" cap="small" baseline="0" dirty="0"/>
        </a:p>
        <a:p>
          <a:pPr marL="114300" lvl="1" indent="-114300" algn="l" defTabSz="577850">
            <a:lnSpc>
              <a:spcPct val="90000"/>
            </a:lnSpc>
            <a:spcBef>
              <a:spcPct val="0"/>
            </a:spcBef>
            <a:spcAft>
              <a:spcPct val="15000"/>
            </a:spcAft>
            <a:buChar char="••"/>
          </a:pPr>
          <a:r>
            <a:rPr lang="es-MX" sz="1300" kern="1200" cap="small" baseline="0" dirty="0" smtClean="0"/>
            <a:t>Análisis y Diseño Organizacional </a:t>
          </a:r>
          <a:r>
            <a:rPr lang="es-MX" sz="1300" b="0" kern="1200" dirty="0" smtClean="0"/>
            <a:t>(</a:t>
          </a:r>
          <a:r>
            <a:rPr lang="es-MX" sz="1300" b="1" kern="1200" dirty="0" smtClean="0">
              <a:latin typeface="Arial" panose="020B0604020202020204" pitchFamily="34" charset="0"/>
              <a:cs typeface="Arial" panose="020B0604020202020204" pitchFamily="34" charset="0"/>
            </a:rPr>
            <a:t>CU098</a:t>
          </a:r>
          <a:r>
            <a:rPr lang="es-MX" sz="1300" b="0" kern="1200" dirty="0" smtClean="0">
              <a:latin typeface="Arial" panose="020B0604020202020204" pitchFamily="34" charset="0"/>
              <a:cs typeface="Arial" panose="020B0604020202020204" pitchFamily="34" charset="0"/>
            </a:rPr>
            <a:t>)</a:t>
          </a:r>
          <a:endParaRPr lang="es-MX" sz="1300" b="0" kern="1200" cap="small" baseline="0" dirty="0"/>
        </a:p>
        <a:p>
          <a:pPr marL="114300" lvl="1" indent="-114300" algn="l" defTabSz="577850">
            <a:lnSpc>
              <a:spcPct val="90000"/>
            </a:lnSpc>
            <a:spcBef>
              <a:spcPct val="0"/>
            </a:spcBef>
            <a:spcAft>
              <a:spcPct val="15000"/>
            </a:spcAft>
            <a:buChar char="••"/>
          </a:pPr>
          <a:r>
            <a:rPr lang="es-MX" sz="1300" kern="1200" cap="small" baseline="0" dirty="0" smtClean="0"/>
            <a:t>Inteligencia Organizacional </a:t>
          </a:r>
          <a:r>
            <a:rPr lang="es-MX" sz="1300" b="0" kern="1200" dirty="0" smtClean="0"/>
            <a:t>(</a:t>
          </a:r>
          <a:r>
            <a:rPr lang="es-MX" sz="1300" b="1" kern="1200" dirty="0" smtClean="0">
              <a:latin typeface="Arial" panose="020B0604020202020204" pitchFamily="34" charset="0"/>
              <a:cs typeface="Arial" panose="020B0604020202020204" pitchFamily="34" charset="0"/>
            </a:rPr>
            <a:t>CU099</a:t>
          </a:r>
          <a:r>
            <a:rPr lang="es-MX" sz="1300" b="0" kern="1200" dirty="0" smtClean="0">
              <a:latin typeface="Arial" panose="020B0604020202020204" pitchFamily="34" charset="0"/>
              <a:cs typeface="Arial" panose="020B0604020202020204" pitchFamily="34" charset="0"/>
            </a:rPr>
            <a:t>)</a:t>
          </a:r>
          <a:endParaRPr lang="es-MX" sz="1300" b="0" kern="1200" cap="small" baseline="0" dirty="0"/>
        </a:p>
      </dsp:txBody>
      <dsp:txXfrm rot="-5400000">
        <a:off x="2644134" y="1445292"/>
        <a:ext cx="4653296" cy="875929"/>
      </dsp:txXfrm>
    </dsp:sp>
    <dsp:sp modelId="{18A66E36-D032-49CA-BED5-05317C9A59E1}">
      <dsp:nvSpPr>
        <dsp:cNvPr id="0" name=""/>
        <dsp:cNvSpPr/>
      </dsp:nvSpPr>
      <dsp:spPr>
        <a:xfrm>
          <a:off x="0" y="1276568"/>
          <a:ext cx="2644133" cy="1213376"/>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b="1" kern="1200" cap="small" baseline="0" dirty="0" smtClean="0">
              <a:solidFill>
                <a:schemeClr val="bg1"/>
              </a:solidFill>
            </a:rPr>
            <a:t>Desarrollo Organizacional</a:t>
          </a:r>
          <a:endParaRPr lang="es-ES" sz="2000" b="1" kern="1200" cap="small" baseline="0" dirty="0"/>
        </a:p>
      </dsp:txBody>
      <dsp:txXfrm>
        <a:off x="59232" y="1335800"/>
        <a:ext cx="2525669" cy="1094912"/>
      </dsp:txXfrm>
    </dsp:sp>
    <dsp:sp modelId="{AB76E144-CD3A-46BF-99D8-D08D79645019}">
      <dsp:nvSpPr>
        <dsp:cNvPr id="0" name=""/>
        <dsp:cNvSpPr/>
      </dsp:nvSpPr>
      <dsp:spPr>
        <a:xfrm rot="5400000">
          <a:off x="4509124" y="806961"/>
          <a:ext cx="970701" cy="4700682"/>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r>
            <a:rPr lang="es-MX" sz="1300" kern="1200" cap="small" baseline="0" dirty="0" smtClean="0"/>
            <a:t>Administración de Conflictos y Legitimidad Organizacional </a:t>
          </a:r>
          <a:r>
            <a:rPr lang="es-MX" sz="1300" b="0" kern="1200" dirty="0" smtClean="0"/>
            <a:t>(</a:t>
          </a:r>
          <a:r>
            <a:rPr lang="es-MX" sz="1300" b="1" kern="1200" dirty="0" smtClean="0">
              <a:latin typeface="Arial" panose="020B0604020202020204" pitchFamily="34" charset="0"/>
              <a:cs typeface="Arial" panose="020B0604020202020204" pitchFamily="34" charset="0"/>
            </a:rPr>
            <a:t>CU184</a:t>
          </a:r>
          <a:r>
            <a:rPr lang="es-MX" sz="1300" b="0" kern="1200" dirty="0" smtClean="0">
              <a:latin typeface="Arial" panose="020B0604020202020204" pitchFamily="34" charset="0"/>
              <a:cs typeface="Arial" panose="020B0604020202020204" pitchFamily="34" charset="0"/>
            </a:rPr>
            <a:t>)</a:t>
          </a:r>
          <a:endParaRPr lang="es-ES" sz="1300" b="0" kern="1200" cap="small" baseline="0" dirty="0"/>
        </a:p>
        <a:p>
          <a:pPr marL="114300" lvl="1" indent="-114300" algn="l" defTabSz="577850">
            <a:lnSpc>
              <a:spcPct val="90000"/>
            </a:lnSpc>
            <a:spcBef>
              <a:spcPct val="0"/>
            </a:spcBef>
            <a:spcAft>
              <a:spcPct val="15000"/>
            </a:spcAft>
            <a:buChar char="••"/>
          </a:pPr>
          <a:r>
            <a:rPr lang="es-MX" sz="1300" kern="1200" cap="small" baseline="0" dirty="0" smtClean="0"/>
            <a:t>Negociación y Toma De Decisiones </a:t>
          </a:r>
          <a:r>
            <a:rPr lang="es-MX" sz="1300" b="0" kern="1200" dirty="0" smtClean="0"/>
            <a:t>(</a:t>
          </a:r>
          <a:r>
            <a:rPr lang="es-MX" sz="1300" b="1" kern="1200" dirty="0" smtClean="0">
              <a:latin typeface="Arial" panose="020B0604020202020204" pitchFamily="34" charset="0"/>
              <a:cs typeface="Arial" panose="020B0604020202020204" pitchFamily="34" charset="0"/>
            </a:rPr>
            <a:t>CU185</a:t>
          </a:r>
          <a:r>
            <a:rPr lang="es-MX" sz="1300" b="0" kern="1200" dirty="0" smtClean="0">
              <a:latin typeface="Arial" panose="020B0604020202020204" pitchFamily="34" charset="0"/>
              <a:cs typeface="Arial" panose="020B0604020202020204" pitchFamily="34" charset="0"/>
            </a:rPr>
            <a:t>)</a:t>
          </a:r>
          <a:endParaRPr lang="es-ES" sz="1300" b="0" kern="1200" cap="small" baseline="0" dirty="0"/>
        </a:p>
        <a:p>
          <a:pPr marL="114300" lvl="1" indent="-114300" algn="l" defTabSz="577850">
            <a:lnSpc>
              <a:spcPct val="90000"/>
            </a:lnSpc>
            <a:spcBef>
              <a:spcPct val="0"/>
            </a:spcBef>
            <a:spcAft>
              <a:spcPct val="15000"/>
            </a:spcAft>
            <a:buChar char="••"/>
          </a:pPr>
          <a:r>
            <a:rPr lang="es-MX" sz="1300" kern="1200" cap="small" baseline="0" dirty="0" smtClean="0"/>
            <a:t>Gestión de la Cultura y Proyección de la Imagen Organizacional </a:t>
          </a:r>
          <a:r>
            <a:rPr lang="es-MX" sz="1300" b="0" kern="1200" dirty="0" smtClean="0"/>
            <a:t>(</a:t>
          </a:r>
          <a:r>
            <a:rPr lang="es-MX" sz="1300" b="1" kern="1200" dirty="0" smtClean="0">
              <a:latin typeface="Arial" panose="020B0604020202020204" pitchFamily="34" charset="0"/>
              <a:cs typeface="Arial" panose="020B0604020202020204" pitchFamily="34" charset="0"/>
            </a:rPr>
            <a:t>CU245</a:t>
          </a:r>
          <a:r>
            <a:rPr lang="es-MX" sz="1300" b="0" kern="1200" dirty="0" smtClean="0">
              <a:latin typeface="Arial" panose="020B0604020202020204" pitchFamily="34" charset="0"/>
              <a:cs typeface="Arial" panose="020B0604020202020204" pitchFamily="34" charset="0"/>
            </a:rPr>
            <a:t>)</a:t>
          </a:r>
          <a:endParaRPr lang="es-ES" sz="1300" b="0" kern="1200" cap="small" baseline="0" dirty="0"/>
        </a:p>
      </dsp:txBody>
      <dsp:txXfrm rot="-5400000">
        <a:off x="2644134" y="2719337"/>
        <a:ext cx="4653296" cy="875929"/>
      </dsp:txXfrm>
    </dsp:sp>
    <dsp:sp modelId="{DD08033E-3DFC-49A6-9112-E0074D4D6ECD}">
      <dsp:nvSpPr>
        <dsp:cNvPr id="0" name=""/>
        <dsp:cNvSpPr/>
      </dsp:nvSpPr>
      <dsp:spPr>
        <a:xfrm>
          <a:off x="0" y="2550614"/>
          <a:ext cx="2644133" cy="1213376"/>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b="1" kern="1200" cap="small" baseline="0" dirty="0" smtClean="0">
              <a:solidFill>
                <a:schemeClr val="bg1"/>
              </a:solidFill>
            </a:rPr>
            <a:t>Procesos de Cambio y Solución de Conflictos</a:t>
          </a:r>
          <a:endParaRPr lang="es-ES" sz="2000" kern="1200" cap="small" baseline="0" dirty="0"/>
        </a:p>
      </dsp:txBody>
      <dsp:txXfrm>
        <a:off x="59232" y="2609846"/>
        <a:ext cx="2525669" cy="1094912"/>
      </dsp:txXfrm>
    </dsp:sp>
    <dsp:sp modelId="{2D1E2ABF-C285-4F60-BBAA-E0A413C442BA}">
      <dsp:nvSpPr>
        <dsp:cNvPr id="0" name=""/>
        <dsp:cNvSpPr/>
      </dsp:nvSpPr>
      <dsp:spPr>
        <a:xfrm rot="5400000">
          <a:off x="4509124" y="2081007"/>
          <a:ext cx="970701" cy="4700682"/>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r>
            <a:rPr lang="es-MX" sz="1300" kern="1200" cap="small" baseline="0" dirty="0" smtClean="0"/>
            <a:t>Economía y Vida Cotidiana </a:t>
          </a:r>
          <a:r>
            <a:rPr lang="es-MX" sz="1300" b="0" kern="1200" dirty="0" smtClean="0"/>
            <a:t>(</a:t>
          </a:r>
          <a:r>
            <a:rPr lang="es-MX" sz="1300" b="1" kern="1200" dirty="0" smtClean="0">
              <a:latin typeface="Arial" panose="020B0604020202020204" pitchFamily="34" charset="0"/>
              <a:cs typeface="Arial" panose="020B0604020202020204" pitchFamily="34" charset="0"/>
            </a:rPr>
            <a:t>CU178</a:t>
          </a:r>
          <a:r>
            <a:rPr lang="es-MX" sz="1300" b="0" kern="1200" dirty="0" smtClean="0">
              <a:latin typeface="Arial" panose="020B0604020202020204" pitchFamily="34" charset="0"/>
              <a:cs typeface="Arial" panose="020B0604020202020204" pitchFamily="34" charset="0"/>
            </a:rPr>
            <a:t>)</a:t>
          </a:r>
          <a:endParaRPr lang="es-ES" sz="1300" kern="1200" cap="small" baseline="0" dirty="0">
            <a:latin typeface="Arial" panose="020B0604020202020204" pitchFamily="34" charset="0"/>
            <a:cs typeface="Arial" panose="020B0604020202020204" pitchFamily="34" charset="0"/>
          </a:endParaRPr>
        </a:p>
        <a:p>
          <a:pPr marL="114300" lvl="1" indent="-114300" algn="l" defTabSz="577850">
            <a:lnSpc>
              <a:spcPct val="90000"/>
            </a:lnSpc>
            <a:spcBef>
              <a:spcPct val="0"/>
            </a:spcBef>
            <a:spcAft>
              <a:spcPct val="15000"/>
            </a:spcAft>
            <a:buChar char="••"/>
          </a:pPr>
          <a:r>
            <a:rPr lang="es-MX" sz="1300" kern="1200" cap="small" baseline="0" dirty="0" smtClean="0"/>
            <a:t>Los Negocios en la Economía del Conocimiento </a:t>
          </a:r>
          <a:r>
            <a:rPr lang="es-MX" sz="1300" b="0" kern="1200" dirty="0" smtClean="0"/>
            <a:t>(</a:t>
          </a:r>
          <a:r>
            <a:rPr lang="es-MX" sz="1300" b="1" kern="1200" dirty="0" smtClean="0">
              <a:latin typeface="Arial" panose="020B0604020202020204" pitchFamily="34" charset="0"/>
              <a:cs typeface="Arial" panose="020B0604020202020204" pitchFamily="34" charset="0"/>
            </a:rPr>
            <a:t>CU179</a:t>
          </a:r>
          <a:r>
            <a:rPr lang="es-MX" sz="1300" b="0" kern="1200" dirty="0" smtClean="0">
              <a:latin typeface="Arial" panose="020B0604020202020204" pitchFamily="34" charset="0"/>
              <a:cs typeface="Arial" panose="020B0604020202020204" pitchFamily="34" charset="0"/>
            </a:rPr>
            <a:t>)</a:t>
          </a:r>
          <a:endParaRPr lang="es-ES" sz="1300" kern="1200" cap="small" baseline="0" dirty="0"/>
        </a:p>
        <a:p>
          <a:pPr marL="114300" lvl="1" indent="-114300" algn="l" defTabSz="577850">
            <a:lnSpc>
              <a:spcPct val="90000"/>
            </a:lnSpc>
            <a:spcBef>
              <a:spcPct val="0"/>
            </a:spcBef>
            <a:spcAft>
              <a:spcPct val="15000"/>
            </a:spcAft>
            <a:buChar char="••"/>
          </a:pPr>
          <a:r>
            <a:rPr lang="es-MX" sz="1300" kern="1200" cap="small" baseline="0" dirty="0" smtClean="0"/>
            <a:t>Entendimiento Critico de las Noticias Económicas y Financieras </a:t>
          </a:r>
          <a:r>
            <a:rPr lang="es-MX" sz="1300" b="0" kern="1200" dirty="0" smtClean="0"/>
            <a:t>(</a:t>
          </a:r>
          <a:r>
            <a:rPr lang="es-MX" sz="1300" b="1" kern="1200" dirty="0" smtClean="0">
              <a:latin typeface="Arial" panose="020B0604020202020204" pitchFamily="34" charset="0"/>
              <a:cs typeface="Arial" panose="020B0604020202020204" pitchFamily="34" charset="0"/>
            </a:rPr>
            <a:t>CU180</a:t>
          </a:r>
          <a:r>
            <a:rPr lang="es-MX" sz="1300" b="0" kern="1200" dirty="0" smtClean="0">
              <a:latin typeface="Arial" panose="020B0604020202020204" pitchFamily="34" charset="0"/>
              <a:cs typeface="Arial" panose="020B0604020202020204" pitchFamily="34" charset="0"/>
            </a:rPr>
            <a:t>)</a:t>
          </a:r>
          <a:endParaRPr lang="es-ES" sz="1300" kern="1200" cap="small" baseline="0" dirty="0"/>
        </a:p>
      </dsp:txBody>
      <dsp:txXfrm rot="-5400000">
        <a:off x="2644134" y="3993383"/>
        <a:ext cx="4653296" cy="875929"/>
      </dsp:txXfrm>
    </dsp:sp>
    <dsp:sp modelId="{24C8C889-B0CB-4C04-B3BE-ECC93AC5D517}">
      <dsp:nvSpPr>
        <dsp:cNvPr id="0" name=""/>
        <dsp:cNvSpPr/>
      </dsp:nvSpPr>
      <dsp:spPr>
        <a:xfrm>
          <a:off x="0" y="3824660"/>
          <a:ext cx="2644133" cy="1213376"/>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b="1" kern="1200" cap="small" baseline="0" dirty="0" smtClean="0">
              <a:solidFill>
                <a:schemeClr val="bg1"/>
              </a:solidFill>
            </a:rPr>
            <a:t>Economía para no Economistas</a:t>
          </a:r>
          <a:endParaRPr lang="es-ES" sz="2000" kern="1200" cap="small" baseline="0" dirty="0"/>
        </a:p>
      </dsp:txBody>
      <dsp:txXfrm>
        <a:off x="59232" y="3883892"/>
        <a:ext cx="2525669" cy="10949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4E361-C245-48CC-9949-21A59BB4EE14}">
      <dsp:nvSpPr>
        <dsp:cNvPr id="0" name=""/>
        <dsp:cNvSpPr/>
      </dsp:nvSpPr>
      <dsp:spPr>
        <a:xfrm rot="5400000">
          <a:off x="4607054" y="-1787215"/>
          <a:ext cx="970701" cy="4792852"/>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s-MX" sz="1600" kern="1200" cap="small" baseline="0" dirty="0" smtClean="0"/>
            <a:t>Mercadotecnia de Servicios </a:t>
          </a:r>
          <a:r>
            <a:rPr lang="es-MX" sz="1600" b="0" kern="1200" dirty="0" smtClean="0"/>
            <a:t>(</a:t>
          </a:r>
          <a:r>
            <a:rPr lang="es-MX" sz="1600" b="1" kern="1200" dirty="0" smtClean="0">
              <a:latin typeface="Arial" panose="020B0604020202020204" pitchFamily="34" charset="0"/>
              <a:cs typeface="Arial" panose="020B0604020202020204" pitchFamily="34" charset="0"/>
            </a:rPr>
            <a:t>CU121</a:t>
          </a:r>
          <a:r>
            <a:rPr lang="es-MX" sz="1600" b="0" kern="1200" dirty="0" smtClean="0">
              <a:latin typeface="Arial" panose="020B0604020202020204" pitchFamily="34" charset="0"/>
              <a:cs typeface="Arial" panose="020B0604020202020204" pitchFamily="34" charset="0"/>
            </a:rPr>
            <a:t>)</a:t>
          </a:r>
          <a:endParaRPr lang="es-ES" sz="1600" b="0" kern="1200" cap="small" baseline="0" dirty="0"/>
        </a:p>
        <a:p>
          <a:pPr marL="171450" lvl="1" indent="-171450" algn="l" defTabSz="711200">
            <a:lnSpc>
              <a:spcPct val="90000"/>
            </a:lnSpc>
            <a:spcBef>
              <a:spcPct val="0"/>
            </a:spcBef>
            <a:spcAft>
              <a:spcPct val="15000"/>
            </a:spcAft>
            <a:buChar char="••"/>
          </a:pPr>
          <a:r>
            <a:rPr lang="es-MX" sz="1600" kern="1200" cap="small" baseline="0" dirty="0" smtClean="0"/>
            <a:t>Mercadotecnia Social </a:t>
          </a:r>
          <a:r>
            <a:rPr lang="es-MX" sz="1600" b="0" kern="1200" dirty="0" smtClean="0"/>
            <a:t>(</a:t>
          </a:r>
          <a:r>
            <a:rPr lang="es-MX" sz="1600" b="1" kern="1200" dirty="0" smtClean="0">
              <a:latin typeface="Arial" panose="020B0604020202020204" pitchFamily="34" charset="0"/>
              <a:cs typeface="Arial" panose="020B0604020202020204" pitchFamily="34" charset="0"/>
            </a:rPr>
            <a:t>CU238</a:t>
          </a:r>
          <a:r>
            <a:rPr lang="es-MX" sz="1600" b="0" kern="1200" dirty="0" smtClean="0">
              <a:latin typeface="Arial" panose="020B0604020202020204" pitchFamily="34" charset="0"/>
              <a:cs typeface="Arial" panose="020B0604020202020204" pitchFamily="34" charset="0"/>
            </a:rPr>
            <a:t>)</a:t>
          </a:r>
          <a:endParaRPr lang="es-MX" sz="1600" b="0" kern="1200" cap="small" baseline="0" dirty="0"/>
        </a:p>
        <a:p>
          <a:pPr marL="171450" lvl="1" indent="-171450" algn="l" defTabSz="711200">
            <a:lnSpc>
              <a:spcPct val="90000"/>
            </a:lnSpc>
            <a:spcBef>
              <a:spcPct val="0"/>
            </a:spcBef>
            <a:spcAft>
              <a:spcPct val="15000"/>
            </a:spcAft>
            <a:buChar char="••"/>
          </a:pPr>
          <a:r>
            <a:rPr lang="es-MX" sz="1600" kern="1200" cap="small" baseline="0" dirty="0" smtClean="0"/>
            <a:t>Mercadotecnia de la Cultura </a:t>
          </a:r>
          <a:r>
            <a:rPr lang="es-MX" sz="1600" b="0" kern="1200" dirty="0" smtClean="0"/>
            <a:t>(</a:t>
          </a:r>
          <a:r>
            <a:rPr lang="es-MX" sz="1600" b="1" kern="1200" dirty="0" smtClean="0">
              <a:latin typeface="Arial" panose="020B0604020202020204" pitchFamily="34" charset="0"/>
              <a:cs typeface="Arial" panose="020B0604020202020204" pitchFamily="34" charset="0"/>
            </a:rPr>
            <a:t>CU239</a:t>
          </a:r>
          <a:r>
            <a:rPr lang="es-MX" sz="1600" b="0" kern="1200" dirty="0" smtClean="0">
              <a:latin typeface="Arial" panose="020B0604020202020204" pitchFamily="34" charset="0"/>
              <a:cs typeface="Arial" panose="020B0604020202020204" pitchFamily="34" charset="0"/>
            </a:rPr>
            <a:t>)</a:t>
          </a:r>
          <a:endParaRPr lang="es-MX" sz="1600" b="0" kern="1200" cap="small" baseline="0" dirty="0">
            <a:latin typeface="Arial" panose="020B0604020202020204" pitchFamily="34" charset="0"/>
            <a:cs typeface="Arial" panose="020B0604020202020204" pitchFamily="34" charset="0"/>
          </a:endParaRPr>
        </a:p>
      </dsp:txBody>
      <dsp:txXfrm rot="-5400000">
        <a:off x="2695979" y="171246"/>
        <a:ext cx="4745466" cy="875929"/>
      </dsp:txXfrm>
    </dsp:sp>
    <dsp:sp modelId="{C6F4C8B4-DD48-4A84-B127-9D57BB8F3E97}">
      <dsp:nvSpPr>
        <dsp:cNvPr id="0" name=""/>
        <dsp:cNvSpPr/>
      </dsp:nvSpPr>
      <dsp:spPr>
        <a:xfrm>
          <a:off x="0" y="2522"/>
          <a:ext cx="2695979" cy="1213376"/>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b="1" kern="1200" cap="small" baseline="0" dirty="0" smtClean="0">
              <a:solidFill>
                <a:schemeClr val="bg1"/>
              </a:solidFill>
            </a:rPr>
            <a:t>Mercadotecnia de Servicios</a:t>
          </a:r>
          <a:endParaRPr lang="es-ES" sz="2000" b="1" kern="1200" cap="small" baseline="0" dirty="0"/>
        </a:p>
      </dsp:txBody>
      <dsp:txXfrm>
        <a:off x="59232" y="61754"/>
        <a:ext cx="2577515" cy="1094912"/>
      </dsp:txXfrm>
    </dsp:sp>
    <dsp:sp modelId="{CCCC14C1-E81B-4C1C-B64B-4B26DA4EF181}">
      <dsp:nvSpPr>
        <dsp:cNvPr id="0" name=""/>
        <dsp:cNvSpPr/>
      </dsp:nvSpPr>
      <dsp:spPr>
        <a:xfrm rot="5400000">
          <a:off x="4607054" y="-513169"/>
          <a:ext cx="970701" cy="4792852"/>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s-MX" sz="1600" kern="1200" cap="small" baseline="0" dirty="0" smtClean="0"/>
            <a:t>Introducción a los Negocios Internacionales </a:t>
          </a:r>
          <a:r>
            <a:rPr lang="es-MX" sz="1600" b="0" kern="1200" dirty="0" smtClean="0"/>
            <a:t>(</a:t>
          </a:r>
          <a:r>
            <a:rPr lang="es-MX" sz="1600" b="1" kern="1200" dirty="0" smtClean="0">
              <a:latin typeface="Arial" panose="020B0604020202020204" pitchFamily="34" charset="0"/>
              <a:cs typeface="Arial" panose="020B0604020202020204" pitchFamily="34" charset="0"/>
            </a:rPr>
            <a:t>CU175</a:t>
          </a:r>
          <a:r>
            <a:rPr lang="es-MX" sz="1600" b="0" kern="1200" dirty="0" smtClean="0">
              <a:latin typeface="Arial" panose="020B0604020202020204" pitchFamily="34" charset="0"/>
              <a:cs typeface="Arial" panose="020B0604020202020204" pitchFamily="34" charset="0"/>
            </a:rPr>
            <a:t>)</a:t>
          </a:r>
          <a:endParaRPr lang="es-ES" sz="1600" b="0" kern="1200" cap="small" baseline="0" dirty="0"/>
        </a:p>
        <a:p>
          <a:pPr marL="171450" lvl="1" indent="-171450" algn="l" defTabSz="711200">
            <a:lnSpc>
              <a:spcPct val="90000"/>
            </a:lnSpc>
            <a:spcBef>
              <a:spcPct val="0"/>
            </a:spcBef>
            <a:spcAft>
              <a:spcPct val="15000"/>
            </a:spcAft>
            <a:buChar char="••"/>
          </a:pPr>
          <a:r>
            <a:rPr lang="es-MX" sz="1600" kern="1200" cap="small" baseline="0" dirty="0" smtClean="0"/>
            <a:t>Comunicación Intercultural en los Negocios </a:t>
          </a:r>
          <a:r>
            <a:rPr lang="es-MX" sz="1600" b="0" kern="1200" dirty="0" smtClean="0"/>
            <a:t>(</a:t>
          </a:r>
          <a:r>
            <a:rPr lang="es-MX" sz="1600" b="1" kern="1200" dirty="0" smtClean="0">
              <a:latin typeface="Arial" panose="020B0604020202020204" pitchFamily="34" charset="0"/>
              <a:cs typeface="Arial" panose="020B0604020202020204" pitchFamily="34" charset="0"/>
            </a:rPr>
            <a:t>CU176</a:t>
          </a:r>
          <a:r>
            <a:rPr lang="es-MX" sz="1600" b="0" kern="1200" dirty="0" smtClean="0">
              <a:latin typeface="Arial" panose="020B0604020202020204" pitchFamily="34" charset="0"/>
              <a:cs typeface="Arial" panose="020B0604020202020204" pitchFamily="34" charset="0"/>
            </a:rPr>
            <a:t>)</a:t>
          </a:r>
          <a:endParaRPr lang="es-MX" sz="1600" b="0" kern="1200" cap="small" baseline="0" dirty="0" smtClean="0"/>
        </a:p>
        <a:p>
          <a:pPr marL="171450" lvl="1" indent="-171450" algn="l" defTabSz="711200">
            <a:lnSpc>
              <a:spcPct val="90000"/>
            </a:lnSpc>
            <a:spcBef>
              <a:spcPct val="0"/>
            </a:spcBef>
            <a:spcAft>
              <a:spcPct val="15000"/>
            </a:spcAft>
            <a:buChar char="••"/>
          </a:pPr>
          <a:r>
            <a:rPr lang="es-MX" sz="1600" kern="1200" cap="small" baseline="0" dirty="0" smtClean="0"/>
            <a:t>Negociación Internacional </a:t>
          </a:r>
          <a:r>
            <a:rPr lang="es-MX" sz="1600" b="0" kern="1200" dirty="0" smtClean="0"/>
            <a:t>(</a:t>
          </a:r>
          <a:r>
            <a:rPr lang="es-MX" sz="1600" b="1" kern="1200" dirty="0" smtClean="0">
              <a:latin typeface="Arial" panose="020B0604020202020204" pitchFamily="34" charset="0"/>
              <a:cs typeface="Arial" panose="020B0604020202020204" pitchFamily="34" charset="0"/>
            </a:rPr>
            <a:t>CU177</a:t>
          </a:r>
          <a:r>
            <a:rPr lang="es-MX" sz="1600" b="0" kern="1200" dirty="0" smtClean="0">
              <a:latin typeface="Arial" panose="020B0604020202020204" pitchFamily="34" charset="0"/>
              <a:cs typeface="Arial" panose="020B0604020202020204" pitchFamily="34" charset="0"/>
            </a:rPr>
            <a:t>)</a:t>
          </a:r>
          <a:endParaRPr lang="es-MX" sz="1600" b="0" kern="1200" cap="small" baseline="0" dirty="0" smtClean="0"/>
        </a:p>
      </dsp:txBody>
      <dsp:txXfrm rot="-5400000">
        <a:off x="2695979" y="1445292"/>
        <a:ext cx="4745466" cy="875929"/>
      </dsp:txXfrm>
    </dsp:sp>
    <dsp:sp modelId="{B11091B3-A45C-4095-A86A-763A61AC3A86}">
      <dsp:nvSpPr>
        <dsp:cNvPr id="0" name=""/>
        <dsp:cNvSpPr/>
      </dsp:nvSpPr>
      <dsp:spPr>
        <a:xfrm>
          <a:off x="0" y="1276568"/>
          <a:ext cx="2695979" cy="1213376"/>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b="1" kern="1200" cap="small" baseline="0" dirty="0" smtClean="0">
              <a:solidFill>
                <a:schemeClr val="bg1"/>
              </a:solidFill>
            </a:rPr>
            <a:t>Negocios Internacionales</a:t>
          </a:r>
          <a:endParaRPr lang="es-ES" sz="2000" kern="1200" cap="small" baseline="0" dirty="0"/>
        </a:p>
      </dsp:txBody>
      <dsp:txXfrm>
        <a:off x="59232" y="1335800"/>
        <a:ext cx="2577515" cy="1094912"/>
      </dsp:txXfrm>
    </dsp:sp>
    <dsp:sp modelId="{1B5D6A3D-D84C-4F9A-9FBF-EE211AB3050C}">
      <dsp:nvSpPr>
        <dsp:cNvPr id="0" name=""/>
        <dsp:cNvSpPr/>
      </dsp:nvSpPr>
      <dsp:spPr>
        <a:xfrm rot="5400000">
          <a:off x="4607054" y="760876"/>
          <a:ext cx="970701" cy="4792852"/>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s-MX" sz="1600" b="0" kern="1200" cap="small" baseline="0" dirty="0" smtClean="0"/>
            <a:t>Valor del Dinero en el Tiempo </a:t>
          </a:r>
          <a:r>
            <a:rPr lang="es-MX" sz="1600" b="0" kern="1200" dirty="0" smtClean="0"/>
            <a:t>(</a:t>
          </a:r>
          <a:r>
            <a:rPr lang="es-MX" sz="1600" b="1" kern="1200" dirty="0" smtClean="0">
              <a:latin typeface="Arial" panose="020B0604020202020204" pitchFamily="34" charset="0"/>
              <a:cs typeface="Arial" panose="020B0604020202020204" pitchFamily="34" charset="0"/>
            </a:rPr>
            <a:t>CU115</a:t>
          </a:r>
          <a:r>
            <a:rPr lang="es-MX" sz="1600" b="0" kern="1200" dirty="0" smtClean="0">
              <a:latin typeface="Arial" panose="020B0604020202020204" pitchFamily="34" charset="0"/>
              <a:cs typeface="Arial" panose="020B0604020202020204" pitchFamily="34" charset="0"/>
            </a:rPr>
            <a:t>)</a:t>
          </a:r>
          <a:endParaRPr lang="es-ES" sz="1600" b="0" kern="1200" cap="small" baseline="0" dirty="0"/>
        </a:p>
        <a:p>
          <a:pPr marL="171450" lvl="1" indent="-171450" algn="l" defTabSz="711200">
            <a:lnSpc>
              <a:spcPct val="90000"/>
            </a:lnSpc>
            <a:spcBef>
              <a:spcPct val="0"/>
            </a:spcBef>
            <a:spcAft>
              <a:spcPct val="15000"/>
            </a:spcAft>
            <a:buChar char="••"/>
          </a:pPr>
          <a:r>
            <a:rPr lang="es-MX" sz="1600" kern="1200" cap="small" baseline="0" dirty="0" smtClean="0"/>
            <a:t>Diagnostico Financiero </a:t>
          </a:r>
          <a:r>
            <a:rPr lang="es-MX" sz="1600" b="0" kern="1200" dirty="0" smtClean="0"/>
            <a:t>(</a:t>
          </a:r>
          <a:r>
            <a:rPr lang="es-MX" sz="1600" b="1" kern="1200" dirty="0" smtClean="0">
              <a:latin typeface="Arial" panose="020B0604020202020204" pitchFamily="34" charset="0"/>
              <a:cs typeface="Arial" panose="020B0604020202020204" pitchFamily="34" charset="0"/>
            </a:rPr>
            <a:t>CU116</a:t>
          </a:r>
          <a:r>
            <a:rPr lang="es-MX" sz="1600" b="0" kern="1200" dirty="0" smtClean="0">
              <a:latin typeface="Arial" panose="020B0604020202020204" pitchFamily="34" charset="0"/>
              <a:cs typeface="Arial" panose="020B0604020202020204" pitchFamily="34" charset="0"/>
            </a:rPr>
            <a:t>)</a:t>
          </a:r>
          <a:endParaRPr lang="es-MX" sz="1600" b="0" kern="1200" cap="small" baseline="0" dirty="0"/>
        </a:p>
        <a:p>
          <a:pPr marL="171450" lvl="1" indent="-171450" algn="l" defTabSz="711200">
            <a:lnSpc>
              <a:spcPct val="90000"/>
            </a:lnSpc>
            <a:spcBef>
              <a:spcPct val="0"/>
            </a:spcBef>
            <a:spcAft>
              <a:spcPct val="15000"/>
            </a:spcAft>
            <a:buChar char="••"/>
          </a:pPr>
          <a:r>
            <a:rPr lang="es-MX" sz="1600" kern="1200" cap="small" baseline="0" dirty="0" smtClean="0"/>
            <a:t>Mercados Financieros </a:t>
          </a:r>
          <a:r>
            <a:rPr lang="es-MX" sz="1600" b="0" kern="1200" dirty="0" smtClean="0"/>
            <a:t>(</a:t>
          </a:r>
          <a:r>
            <a:rPr lang="es-MX" sz="1600" b="1" kern="1200" dirty="0" smtClean="0">
              <a:latin typeface="Arial" panose="020B0604020202020204" pitchFamily="34" charset="0"/>
              <a:cs typeface="Arial" panose="020B0604020202020204" pitchFamily="34" charset="0"/>
            </a:rPr>
            <a:t>CU117</a:t>
          </a:r>
          <a:r>
            <a:rPr lang="es-MX" sz="1600" b="0" kern="1200" dirty="0" smtClean="0">
              <a:latin typeface="Arial" panose="020B0604020202020204" pitchFamily="34" charset="0"/>
              <a:cs typeface="Arial" panose="020B0604020202020204" pitchFamily="34" charset="0"/>
            </a:rPr>
            <a:t>)</a:t>
          </a:r>
          <a:endParaRPr lang="es-MX" sz="1600" b="0" kern="1200" cap="small" baseline="0" dirty="0"/>
        </a:p>
      </dsp:txBody>
      <dsp:txXfrm rot="-5400000">
        <a:off x="2695979" y="2719337"/>
        <a:ext cx="4745466" cy="875929"/>
      </dsp:txXfrm>
    </dsp:sp>
    <dsp:sp modelId="{18A66E36-D032-49CA-BED5-05317C9A59E1}">
      <dsp:nvSpPr>
        <dsp:cNvPr id="0" name=""/>
        <dsp:cNvSpPr/>
      </dsp:nvSpPr>
      <dsp:spPr>
        <a:xfrm>
          <a:off x="0" y="2550614"/>
          <a:ext cx="2695979" cy="1213376"/>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b="1" kern="1200" cap="small" baseline="0" dirty="0" smtClean="0"/>
            <a:t>Finanzas</a:t>
          </a:r>
          <a:endParaRPr lang="es-ES" sz="2000" b="1" kern="1200" cap="small" baseline="0" dirty="0"/>
        </a:p>
      </dsp:txBody>
      <dsp:txXfrm>
        <a:off x="59232" y="2609846"/>
        <a:ext cx="2577515" cy="1094912"/>
      </dsp:txXfrm>
    </dsp:sp>
    <dsp:sp modelId="{AB76E144-CD3A-46BF-99D8-D08D79645019}">
      <dsp:nvSpPr>
        <dsp:cNvPr id="0" name=""/>
        <dsp:cNvSpPr/>
      </dsp:nvSpPr>
      <dsp:spPr>
        <a:xfrm rot="5400000">
          <a:off x="4607054" y="2034922"/>
          <a:ext cx="970701" cy="4792852"/>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s-MX" sz="1600" kern="1200" cap="small" baseline="0" dirty="0" smtClean="0"/>
            <a:t>Técnicas De Muestreo </a:t>
          </a:r>
          <a:r>
            <a:rPr lang="es-MX" sz="1600" b="0" kern="1200" dirty="0" smtClean="0"/>
            <a:t>(</a:t>
          </a:r>
          <a:r>
            <a:rPr lang="es-MX" sz="1600" b="1" kern="1200" dirty="0" smtClean="0">
              <a:latin typeface="Arial" panose="020B0604020202020204" pitchFamily="34" charset="0"/>
              <a:cs typeface="Arial" panose="020B0604020202020204" pitchFamily="34" charset="0"/>
            </a:rPr>
            <a:t>CU124</a:t>
          </a:r>
          <a:r>
            <a:rPr lang="es-MX" sz="1600" b="0" kern="1200" dirty="0" smtClean="0">
              <a:latin typeface="Arial" panose="020B0604020202020204" pitchFamily="34" charset="0"/>
              <a:cs typeface="Arial" panose="020B0604020202020204" pitchFamily="34" charset="0"/>
            </a:rPr>
            <a:t>)</a:t>
          </a:r>
          <a:endParaRPr lang="es-ES" sz="1600" b="0" kern="1200" cap="small" baseline="0" dirty="0"/>
        </a:p>
        <a:p>
          <a:pPr marL="171450" lvl="1" indent="-171450" algn="l" defTabSz="711200">
            <a:lnSpc>
              <a:spcPct val="90000"/>
            </a:lnSpc>
            <a:spcBef>
              <a:spcPct val="0"/>
            </a:spcBef>
            <a:spcAft>
              <a:spcPct val="15000"/>
            </a:spcAft>
            <a:buChar char="••"/>
          </a:pPr>
          <a:r>
            <a:rPr lang="es-MX" sz="1600" kern="1200" cap="small" baseline="0" dirty="0" smtClean="0"/>
            <a:t>Estadística Multivariada </a:t>
          </a:r>
          <a:r>
            <a:rPr lang="es-MX" sz="1600" b="0" kern="1200" dirty="0" smtClean="0"/>
            <a:t>(</a:t>
          </a:r>
          <a:r>
            <a:rPr lang="es-MX" sz="1600" b="1" kern="1200" dirty="0" smtClean="0">
              <a:latin typeface="Arial" panose="020B0604020202020204" pitchFamily="34" charset="0"/>
              <a:cs typeface="Arial" panose="020B0604020202020204" pitchFamily="34" charset="0"/>
            </a:rPr>
            <a:t>CU240</a:t>
          </a:r>
          <a:r>
            <a:rPr lang="es-MX" sz="1600" b="0" kern="1200" dirty="0" smtClean="0">
              <a:latin typeface="Arial" panose="020B0604020202020204" pitchFamily="34" charset="0"/>
              <a:cs typeface="Arial" panose="020B0604020202020204" pitchFamily="34" charset="0"/>
            </a:rPr>
            <a:t>)</a:t>
          </a:r>
          <a:endParaRPr lang="es-ES" sz="1600" b="0" kern="1200" cap="small" baseline="0" dirty="0"/>
        </a:p>
        <a:p>
          <a:pPr marL="171450" lvl="1" indent="-171450" algn="l" defTabSz="711200">
            <a:lnSpc>
              <a:spcPct val="90000"/>
            </a:lnSpc>
            <a:spcBef>
              <a:spcPct val="0"/>
            </a:spcBef>
            <a:spcAft>
              <a:spcPct val="15000"/>
            </a:spcAft>
            <a:buChar char="••"/>
          </a:pPr>
          <a:r>
            <a:rPr lang="es-MX" sz="1600" kern="1200" cap="small" baseline="0" dirty="0" smtClean="0"/>
            <a:t>Control Estadístico De Procesos </a:t>
          </a:r>
          <a:r>
            <a:rPr lang="es-MX" sz="1600" b="0" kern="1200" dirty="0" smtClean="0"/>
            <a:t>(</a:t>
          </a:r>
          <a:r>
            <a:rPr lang="es-MX" sz="1600" b="1" kern="1200" dirty="0" smtClean="0">
              <a:latin typeface="Arial" panose="020B0604020202020204" pitchFamily="34" charset="0"/>
              <a:cs typeface="Arial" panose="020B0604020202020204" pitchFamily="34" charset="0"/>
            </a:rPr>
            <a:t>CU126</a:t>
          </a:r>
          <a:r>
            <a:rPr lang="es-MX" sz="1600" b="0" kern="1200" dirty="0" smtClean="0">
              <a:latin typeface="Arial" panose="020B0604020202020204" pitchFamily="34" charset="0"/>
              <a:cs typeface="Arial" panose="020B0604020202020204" pitchFamily="34" charset="0"/>
            </a:rPr>
            <a:t>)</a:t>
          </a:r>
          <a:endParaRPr lang="es-ES" sz="1600" b="0" kern="1200" cap="small" baseline="0" dirty="0"/>
        </a:p>
      </dsp:txBody>
      <dsp:txXfrm rot="-5400000">
        <a:off x="2695979" y="3993383"/>
        <a:ext cx="4745466" cy="875929"/>
      </dsp:txXfrm>
    </dsp:sp>
    <dsp:sp modelId="{DD08033E-3DFC-49A6-9112-E0074D4D6ECD}">
      <dsp:nvSpPr>
        <dsp:cNvPr id="0" name=""/>
        <dsp:cNvSpPr/>
      </dsp:nvSpPr>
      <dsp:spPr>
        <a:xfrm>
          <a:off x="0" y="3824660"/>
          <a:ext cx="2695979" cy="1213376"/>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b="1" kern="1200" cap="small" baseline="0" dirty="0" smtClean="0">
              <a:solidFill>
                <a:schemeClr val="bg1"/>
              </a:solidFill>
            </a:rPr>
            <a:t>Análisis Estadístico</a:t>
          </a:r>
          <a:endParaRPr lang="es-ES" sz="2000" kern="1200" cap="small" baseline="0" dirty="0"/>
        </a:p>
      </dsp:txBody>
      <dsp:txXfrm>
        <a:off x="59232" y="3883892"/>
        <a:ext cx="2577515" cy="10949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0B31AF-920F-4145-9F34-8B610B47B600}">
      <dsp:nvSpPr>
        <dsp:cNvPr id="0" name=""/>
        <dsp:cNvSpPr/>
      </dsp:nvSpPr>
      <dsp:spPr>
        <a:xfrm rot="5400000">
          <a:off x="4746063" y="-1867210"/>
          <a:ext cx="933536" cy="4906194"/>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s-MX" sz="1400" kern="1200" cap="small" baseline="0" dirty="0" smtClean="0"/>
            <a:t>Cumplimiento Ambiental Empresarial </a:t>
          </a:r>
          <a:r>
            <a:rPr lang="es-MX" sz="1400" b="0" kern="1200" dirty="0" smtClean="0"/>
            <a:t>(</a:t>
          </a:r>
          <a:r>
            <a:rPr lang="es-MX" sz="1400" b="1" kern="1200" dirty="0" smtClean="0">
              <a:latin typeface="Arial" panose="020B0604020202020204" pitchFamily="34" charset="0"/>
              <a:cs typeface="Arial" panose="020B0604020202020204" pitchFamily="34" charset="0"/>
            </a:rPr>
            <a:t>CU088</a:t>
          </a:r>
          <a:r>
            <a:rPr lang="es-MX" sz="1400" b="0" kern="1200" dirty="0" smtClean="0">
              <a:latin typeface="Arial" panose="020B0604020202020204" pitchFamily="34" charset="0"/>
              <a:cs typeface="Arial" panose="020B0604020202020204" pitchFamily="34" charset="0"/>
            </a:rPr>
            <a:t>)</a:t>
          </a:r>
          <a:endParaRPr lang="es-ES" sz="1400" kern="1200" cap="small" baseline="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s-MX" sz="1400" kern="1200" cap="small" baseline="0" dirty="0" smtClean="0"/>
            <a:t>Sistemas De Certificación Y Autorregulación Ambiental </a:t>
          </a:r>
          <a:r>
            <a:rPr lang="es-MX" sz="1400" b="0" kern="1200" dirty="0" smtClean="0"/>
            <a:t>(</a:t>
          </a:r>
          <a:r>
            <a:rPr lang="es-MX" sz="1400" b="1" kern="1200" dirty="0" smtClean="0">
              <a:latin typeface="Arial" panose="020B0604020202020204" pitchFamily="34" charset="0"/>
              <a:cs typeface="Arial" panose="020B0604020202020204" pitchFamily="34" charset="0"/>
            </a:rPr>
            <a:t>CU089</a:t>
          </a:r>
          <a:r>
            <a:rPr lang="es-MX" sz="1400" b="0" kern="1200" dirty="0" smtClean="0">
              <a:latin typeface="Arial" panose="020B0604020202020204" pitchFamily="34" charset="0"/>
              <a:cs typeface="Arial" panose="020B0604020202020204" pitchFamily="34" charset="0"/>
            </a:rPr>
            <a:t>)</a:t>
          </a:r>
          <a:endParaRPr lang="es-ES" sz="1400" kern="1200" cap="small" baseline="0" dirty="0"/>
        </a:p>
        <a:p>
          <a:pPr marL="114300" lvl="1" indent="-114300" algn="l" defTabSz="622300">
            <a:lnSpc>
              <a:spcPct val="90000"/>
            </a:lnSpc>
            <a:spcBef>
              <a:spcPct val="0"/>
            </a:spcBef>
            <a:spcAft>
              <a:spcPct val="15000"/>
            </a:spcAft>
            <a:buChar char="••"/>
          </a:pPr>
          <a:r>
            <a:rPr lang="es-MX" sz="1400" kern="1200" cap="small" baseline="0" dirty="0" smtClean="0"/>
            <a:t>Instrumentos De Política Y Gestión Ambiental </a:t>
          </a:r>
          <a:r>
            <a:rPr lang="es-MX" sz="1400" b="0" kern="1200" dirty="0" smtClean="0"/>
            <a:t>(</a:t>
          </a:r>
          <a:r>
            <a:rPr lang="es-MX" sz="1400" b="1" kern="1200" dirty="0" smtClean="0">
              <a:latin typeface="Arial" panose="020B0604020202020204" pitchFamily="34" charset="0"/>
              <a:cs typeface="Arial" panose="020B0604020202020204" pitchFamily="34" charset="0"/>
            </a:rPr>
            <a:t>CU090</a:t>
          </a:r>
          <a:r>
            <a:rPr lang="es-MX" sz="1400" b="0" kern="1200" dirty="0" smtClean="0">
              <a:latin typeface="Arial" panose="020B0604020202020204" pitchFamily="34" charset="0"/>
              <a:cs typeface="Arial" panose="020B0604020202020204" pitchFamily="34" charset="0"/>
            </a:rPr>
            <a:t>)</a:t>
          </a:r>
          <a:endParaRPr lang="es-ES" sz="1400" kern="1200" cap="small" baseline="0" dirty="0"/>
        </a:p>
      </dsp:txBody>
      <dsp:txXfrm rot="-5400000">
        <a:off x="2759735" y="164689"/>
        <a:ext cx="4860623" cy="842394"/>
      </dsp:txXfrm>
    </dsp:sp>
    <dsp:sp modelId="{4FAF22B5-FE0D-464E-934F-A76E476C8E65}">
      <dsp:nvSpPr>
        <dsp:cNvPr id="0" name=""/>
        <dsp:cNvSpPr/>
      </dsp:nvSpPr>
      <dsp:spPr>
        <a:xfrm>
          <a:off x="0" y="2426"/>
          <a:ext cx="2759734" cy="1166920"/>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b="1" kern="1200" cap="small" baseline="0" dirty="0" smtClean="0">
              <a:solidFill>
                <a:schemeClr val="bg1"/>
              </a:solidFill>
            </a:rPr>
            <a:t>Cumplimiento Ambiental</a:t>
          </a:r>
          <a:endParaRPr lang="es-ES" sz="2000" b="1" kern="1200" cap="small" baseline="0" dirty="0"/>
        </a:p>
      </dsp:txBody>
      <dsp:txXfrm>
        <a:off x="56964" y="59390"/>
        <a:ext cx="2645806" cy="1052992"/>
      </dsp:txXfrm>
    </dsp:sp>
    <dsp:sp modelId="{80B83B06-B7AE-4631-A2FC-DEC449419C95}">
      <dsp:nvSpPr>
        <dsp:cNvPr id="0" name=""/>
        <dsp:cNvSpPr/>
      </dsp:nvSpPr>
      <dsp:spPr>
        <a:xfrm rot="5400000">
          <a:off x="4746063" y="-641944"/>
          <a:ext cx="933536" cy="4906194"/>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s-MX" sz="1400" kern="1200" cap="small" baseline="0" dirty="0" smtClean="0"/>
            <a:t>Competencia Económica E Inversión Extranjera </a:t>
          </a:r>
          <a:r>
            <a:rPr lang="es-MX" sz="1400" b="0" kern="1200" dirty="0" smtClean="0"/>
            <a:t>(</a:t>
          </a:r>
          <a:r>
            <a:rPr lang="es-MX" sz="1400" b="1" kern="1200" dirty="0" smtClean="0">
              <a:latin typeface="Arial" panose="020B0604020202020204" pitchFamily="34" charset="0"/>
              <a:cs typeface="Arial" panose="020B0604020202020204" pitchFamily="34" charset="0"/>
            </a:rPr>
            <a:t>CU094</a:t>
          </a:r>
          <a:r>
            <a:rPr lang="es-MX" sz="1400" b="0" kern="1200" dirty="0" smtClean="0">
              <a:latin typeface="Arial" panose="020B0604020202020204" pitchFamily="34" charset="0"/>
              <a:cs typeface="Arial" panose="020B0604020202020204" pitchFamily="34" charset="0"/>
            </a:rPr>
            <a:t>)</a:t>
          </a:r>
          <a:endParaRPr lang="es-ES" sz="1400" b="0" kern="1200" cap="small" baseline="0" dirty="0"/>
        </a:p>
        <a:p>
          <a:pPr marL="114300" lvl="1" indent="-114300" algn="l" defTabSz="622300">
            <a:lnSpc>
              <a:spcPct val="90000"/>
            </a:lnSpc>
            <a:spcBef>
              <a:spcPct val="0"/>
            </a:spcBef>
            <a:spcAft>
              <a:spcPct val="15000"/>
            </a:spcAft>
            <a:buChar char="••"/>
          </a:pPr>
          <a:r>
            <a:rPr lang="es-MX" sz="1400" kern="1200" cap="small" baseline="0" dirty="0" smtClean="0"/>
            <a:t>Finanzas Publicas Y Fiscalización </a:t>
          </a:r>
          <a:r>
            <a:rPr lang="es-MX" sz="1400" b="0" kern="1200" dirty="0" smtClean="0"/>
            <a:t>(</a:t>
          </a:r>
          <a:r>
            <a:rPr lang="es-MX" sz="1400" b="1" kern="1200" dirty="0" smtClean="0">
              <a:latin typeface="Arial" panose="020B0604020202020204" pitchFamily="34" charset="0"/>
              <a:cs typeface="Arial" panose="020B0604020202020204" pitchFamily="34" charset="0"/>
            </a:rPr>
            <a:t>CU095</a:t>
          </a:r>
          <a:r>
            <a:rPr lang="es-MX" sz="1400" b="0" kern="1200" dirty="0" smtClean="0">
              <a:latin typeface="Arial" panose="020B0604020202020204" pitchFamily="34" charset="0"/>
              <a:cs typeface="Arial" panose="020B0604020202020204" pitchFamily="34" charset="0"/>
            </a:rPr>
            <a:t>)</a:t>
          </a:r>
          <a:endParaRPr lang="es-MX" sz="1400" b="0" kern="1200" cap="small" baseline="0" dirty="0"/>
        </a:p>
        <a:p>
          <a:pPr marL="114300" lvl="1" indent="-114300" algn="l" defTabSz="622300">
            <a:lnSpc>
              <a:spcPct val="90000"/>
            </a:lnSpc>
            <a:spcBef>
              <a:spcPct val="0"/>
            </a:spcBef>
            <a:spcAft>
              <a:spcPct val="15000"/>
            </a:spcAft>
            <a:buChar char="••"/>
          </a:pPr>
          <a:r>
            <a:rPr lang="es-MX" sz="1400" kern="1200" cap="small" baseline="0" dirty="0" smtClean="0"/>
            <a:t>Legislación Ambiental </a:t>
          </a:r>
          <a:r>
            <a:rPr lang="es-MX" sz="1400" b="0" kern="1200" dirty="0" smtClean="0"/>
            <a:t>(</a:t>
          </a:r>
          <a:r>
            <a:rPr lang="es-MX" sz="1400" b="1" kern="1200" dirty="0" smtClean="0">
              <a:latin typeface="Arial" panose="020B0604020202020204" pitchFamily="34" charset="0"/>
              <a:cs typeface="Arial" panose="020B0604020202020204" pitchFamily="34" charset="0"/>
            </a:rPr>
            <a:t>CU096</a:t>
          </a:r>
          <a:r>
            <a:rPr lang="es-MX" sz="1400" b="0" kern="1200" dirty="0" smtClean="0">
              <a:latin typeface="Arial" panose="020B0604020202020204" pitchFamily="34" charset="0"/>
              <a:cs typeface="Arial" panose="020B0604020202020204" pitchFamily="34" charset="0"/>
            </a:rPr>
            <a:t>)</a:t>
          </a:r>
          <a:endParaRPr lang="es-MX" sz="1400" b="0" kern="1200" cap="small" baseline="0" dirty="0">
            <a:latin typeface="Arial" panose="020B0604020202020204" pitchFamily="34" charset="0"/>
            <a:cs typeface="Arial" panose="020B0604020202020204" pitchFamily="34" charset="0"/>
          </a:endParaRPr>
        </a:p>
      </dsp:txBody>
      <dsp:txXfrm rot="-5400000">
        <a:off x="2759735" y="1389955"/>
        <a:ext cx="4860623" cy="842394"/>
      </dsp:txXfrm>
    </dsp:sp>
    <dsp:sp modelId="{66C18F68-9B2F-4E79-998B-235D8CF1A430}">
      <dsp:nvSpPr>
        <dsp:cNvPr id="0" name=""/>
        <dsp:cNvSpPr/>
      </dsp:nvSpPr>
      <dsp:spPr>
        <a:xfrm>
          <a:off x="0" y="1227692"/>
          <a:ext cx="2759734" cy="1166920"/>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b="1" kern="1200" cap="small" baseline="0" dirty="0" smtClean="0">
              <a:solidFill>
                <a:schemeClr val="bg1"/>
              </a:solidFill>
            </a:rPr>
            <a:t>Derecho Económico</a:t>
          </a:r>
          <a:endParaRPr lang="es-ES" sz="2000" kern="1200" cap="small" baseline="0" dirty="0"/>
        </a:p>
      </dsp:txBody>
      <dsp:txXfrm>
        <a:off x="56964" y="1284656"/>
        <a:ext cx="2645806" cy="1052992"/>
      </dsp:txXfrm>
    </dsp:sp>
    <dsp:sp modelId="{F3DAA39F-082B-4074-8832-03FD6D70AB21}">
      <dsp:nvSpPr>
        <dsp:cNvPr id="0" name=""/>
        <dsp:cNvSpPr/>
      </dsp:nvSpPr>
      <dsp:spPr>
        <a:xfrm rot="5400000">
          <a:off x="4746063" y="583322"/>
          <a:ext cx="933536" cy="4906194"/>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s-MX" sz="1400" kern="1200" cap="small" baseline="0" dirty="0" smtClean="0"/>
            <a:t>Diseño De Políticas Publicas </a:t>
          </a:r>
          <a:r>
            <a:rPr lang="es-MX" sz="1400" b="0" kern="1200" dirty="0" smtClean="0"/>
            <a:t>(</a:t>
          </a:r>
          <a:r>
            <a:rPr lang="es-MX" sz="1400" b="1" kern="1200" dirty="0" smtClean="0">
              <a:latin typeface="Arial" panose="020B0604020202020204" pitchFamily="34" charset="0"/>
              <a:cs typeface="Arial" panose="020B0604020202020204" pitchFamily="34" charset="0"/>
            </a:rPr>
            <a:t>CU136</a:t>
          </a:r>
          <a:r>
            <a:rPr lang="es-MX" sz="1400" b="0" kern="1200" dirty="0" smtClean="0">
              <a:latin typeface="Arial" panose="020B0604020202020204" pitchFamily="34" charset="0"/>
              <a:cs typeface="Arial" panose="020B0604020202020204" pitchFamily="34" charset="0"/>
            </a:rPr>
            <a:t>)</a:t>
          </a:r>
          <a:endParaRPr lang="es-ES" sz="1400" b="0" kern="1200" cap="small" baseline="0" dirty="0"/>
        </a:p>
        <a:p>
          <a:pPr marL="114300" lvl="1" indent="-114300" algn="l" defTabSz="622300">
            <a:lnSpc>
              <a:spcPct val="90000"/>
            </a:lnSpc>
            <a:spcBef>
              <a:spcPct val="0"/>
            </a:spcBef>
            <a:spcAft>
              <a:spcPct val="15000"/>
            </a:spcAft>
            <a:buChar char="••"/>
          </a:pPr>
          <a:r>
            <a:rPr lang="es-MX" sz="1400" kern="1200" cap="small" baseline="0" dirty="0" smtClean="0"/>
            <a:t>Implementación De Políticas Publicas </a:t>
          </a:r>
          <a:r>
            <a:rPr lang="es-MX" sz="1400" b="0" kern="1200" dirty="0" smtClean="0"/>
            <a:t>(</a:t>
          </a:r>
          <a:r>
            <a:rPr lang="es-MX" sz="1400" b="1" kern="1200" dirty="0" smtClean="0">
              <a:latin typeface="Arial" panose="020B0604020202020204" pitchFamily="34" charset="0"/>
              <a:cs typeface="Arial" panose="020B0604020202020204" pitchFamily="34" charset="0"/>
            </a:rPr>
            <a:t>CU137</a:t>
          </a:r>
          <a:r>
            <a:rPr lang="es-MX" sz="1400" b="0" kern="1200" dirty="0" smtClean="0">
              <a:latin typeface="Arial" panose="020B0604020202020204" pitchFamily="34" charset="0"/>
              <a:cs typeface="Arial" panose="020B0604020202020204" pitchFamily="34" charset="0"/>
            </a:rPr>
            <a:t>)</a:t>
          </a:r>
          <a:endParaRPr lang="es-MX" sz="1400" b="0" kern="1200" cap="small" baseline="0" dirty="0" smtClean="0"/>
        </a:p>
        <a:p>
          <a:pPr marL="114300" lvl="1" indent="-114300" algn="l" defTabSz="622300">
            <a:lnSpc>
              <a:spcPct val="90000"/>
            </a:lnSpc>
            <a:spcBef>
              <a:spcPct val="0"/>
            </a:spcBef>
            <a:spcAft>
              <a:spcPct val="15000"/>
            </a:spcAft>
            <a:buChar char="••"/>
          </a:pPr>
          <a:r>
            <a:rPr lang="es-MX" sz="1400" kern="1200" cap="small" baseline="0" dirty="0" smtClean="0"/>
            <a:t>Evaluación De Políticas Publicas </a:t>
          </a:r>
          <a:r>
            <a:rPr lang="es-MX" sz="1400" b="0" kern="1200" dirty="0" smtClean="0"/>
            <a:t>(</a:t>
          </a:r>
          <a:r>
            <a:rPr lang="es-MX" sz="1400" b="1" kern="1200" dirty="0" smtClean="0">
              <a:latin typeface="Arial" panose="020B0604020202020204" pitchFamily="34" charset="0"/>
              <a:cs typeface="Arial" panose="020B0604020202020204" pitchFamily="34" charset="0"/>
            </a:rPr>
            <a:t>CU138</a:t>
          </a:r>
          <a:r>
            <a:rPr lang="es-MX" sz="1400" b="0" kern="1200" dirty="0" smtClean="0">
              <a:latin typeface="Arial" panose="020B0604020202020204" pitchFamily="34" charset="0"/>
              <a:cs typeface="Arial" panose="020B0604020202020204" pitchFamily="34" charset="0"/>
            </a:rPr>
            <a:t>)</a:t>
          </a:r>
          <a:endParaRPr lang="es-MX" sz="1400" b="0" kern="1200" cap="small" baseline="0" dirty="0" smtClean="0"/>
        </a:p>
      </dsp:txBody>
      <dsp:txXfrm rot="-5400000">
        <a:off x="2759735" y="2615222"/>
        <a:ext cx="4860623" cy="842394"/>
      </dsp:txXfrm>
    </dsp:sp>
    <dsp:sp modelId="{0632AABB-D0ED-4731-9737-58D568338B24}">
      <dsp:nvSpPr>
        <dsp:cNvPr id="0" name=""/>
        <dsp:cNvSpPr/>
      </dsp:nvSpPr>
      <dsp:spPr>
        <a:xfrm>
          <a:off x="0" y="2452959"/>
          <a:ext cx="2759734" cy="1166920"/>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b="1" kern="1200" cap="small" baseline="0" dirty="0" smtClean="0">
              <a:solidFill>
                <a:schemeClr val="bg1"/>
              </a:solidFill>
            </a:rPr>
            <a:t>Políticas Públicas</a:t>
          </a:r>
          <a:endParaRPr lang="es-ES" sz="2000" kern="1200" cap="small" baseline="0" dirty="0"/>
        </a:p>
      </dsp:txBody>
      <dsp:txXfrm>
        <a:off x="56964" y="2509923"/>
        <a:ext cx="2645806" cy="1052992"/>
      </dsp:txXfrm>
    </dsp:sp>
    <dsp:sp modelId="{1B5D6A3D-D84C-4F9A-9FBF-EE211AB3050C}">
      <dsp:nvSpPr>
        <dsp:cNvPr id="0" name=""/>
        <dsp:cNvSpPr/>
      </dsp:nvSpPr>
      <dsp:spPr>
        <a:xfrm rot="5400000">
          <a:off x="4746063" y="1808589"/>
          <a:ext cx="933536" cy="4906194"/>
        </a:xfrm>
        <a:prstGeom prst="round2SameRect">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s-MX" sz="1400" b="0" kern="1200" cap="small" baseline="0" dirty="0" smtClean="0"/>
            <a:t>Software para Diseño Grafico </a:t>
          </a:r>
          <a:r>
            <a:rPr lang="es-MX" sz="1400" b="0" kern="1200" dirty="0" smtClean="0"/>
            <a:t>(</a:t>
          </a:r>
          <a:r>
            <a:rPr lang="es-MX" sz="1400" b="1" kern="1200" dirty="0" smtClean="0">
              <a:latin typeface="Arial" panose="020B0604020202020204" pitchFamily="34" charset="0"/>
              <a:cs typeface="Arial" panose="020B0604020202020204" pitchFamily="34" charset="0"/>
            </a:rPr>
            <a:t>CU220</a:t>
          </a:r>
          <a:r>
            <a:rPr lang="es-MX" sz="1400" b="0" kern="1200" dirty="0" smtClean="0">
              <a:latin typeface="Arial" panose="020B0604020202020204" pitchFamily="34" charset="0"/>
              <a:cs typeface="Arial" panose="020B0604020202020204" pitchFamily="34" charset="0"/>
            </a:rPr>
            <a:t>)</a:t>
          </a:r>
          <a:endParaRPr lang="es-ES" sz="1400" b="0" kern="1200" cap="small" baseline="0" dirty="0"/>
        </a:p>
        <a:p>
          <a:pPr marL="114300" lvl="1" indent="-114300" algn="l" defTabSz="622300">
            <a:lnSpc>
              <a:spcPct val="90000"/>
            </a:lnSpc>
            <a:spcBef>
              <a:spcPct val="0"/>
            </a:spcBef>
            <a:spcAft>
              <a:spcPct val="15000"/>
            </a:spcAft>
            <a:buChar char="••"/>
          </a:pPr>
          <a:r>
            <a:rPr lang="es-ES" sz="1400" b="0" kern="1200" cap="small" baseline="0" dirty="0" smtClean="0"/>
            <a:t>Edición de Video Digital </a:t>
          </a:r>
          <a:r>
            <a:rPr lang="es-ES" sz="1400" b="1" kern="1200" cap="small" baseline="0" dirty="0" smtClean="0"/>
            <a:t>(CU221)</a:t>
          </a:r>
          <a:endParaRPr lang="es-ES" sz="1400" b="0" kern="1200" cap="small" baseline="0" dirty="0"/>
        </a:p>
        <a:p>
          <a:pPr marL="114300" lvl="1" indent="-114300" algn="l" defTabSz="622300">
            <a:lnSpc>
              <a:spcPct val="90000"/>
            </a:lnSpc>
            <a:spcBef>
              <a:spcPct val="0"/>
            </a:spcBef>
            <a:spcAft>
              <a:spcPct val="15000"/>
            </a:spcAft>
            <a:buChar char="••"/>
          </a:pPr>
          <a:r>
            <a:rPr lang="es-ES" sz="1400" b="0" kern="1200" cap="small" baseline="0" dirty="0" smtClean="0"/>
            <a:t>Creatividad y Desarrollo de Multimedia </a:t>
          </a:r>
          <a:r>
            <a:rPr lang="es-ES" sz="1400" b="1" kern="1200" cap="small" baseline="0" dirty="0" smtClean="0"/>
            <a:t>(CU222)</a:t>
          </a:r>
          <a:endParaRPr lang="es-ES" sz="1400" b="0" kern="1200" cap="small" baseline="0" dirty="0"/>
        </a:p>
      </dsp:txBody>
      <dsp:txXfrm rot="-5400000">
        <a:off x="2759735" y="3840489"/>
        <a:ext cx="4860623" cy="842394"/>
      </dsp:txXfrm>
    </dsp:sp>
    <dsp:sp modelId="{18A66E36-D032-49CA-BED5-05317C9A59E1}">
      <dsp:nvSpPr>
        <dsp:cNvPr id="0" name=""/>
        <dsp:cNvSpPr/>
      </dsp:nvSpPr>
      <dsp:spPr>
        <a:xfrm>
          <a:off x="0" y="3678226"/>
          <a:ext cx="2759734" cy="1166920"/>
        </a:xfrm>
        <a:prstGeom prst="roundRect">
          <a:avLst/>
        </a:prstGeom>
        <a:solidFill>
          <a:srgbClr val="0E588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b="1" kern="1200" cap="small" baseline="0" dirty="0" smtClean="0"/>
            <a:t>Diseño Grafico</a:t>
          </a:r>
          <a:endParaRPr lang="es-ES" sz="2000" b="1" kern="1200" cap="small" baseline="0" dirty="0"/>
        </a:p>
      </dsp:txBody>
      <dsp:txXfrm>
        <a:off x="56964" y="3735190"/>
        <a:ext cx="2645806" cy="10529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7B94B-EEDF-4481-9E2D-9EB65C187C0C}">
      <dsp:nvSpPr>
        <dsp:cNvPr id="0" name=""/>
        <dsp:cNvSpPr/>
      </dsp:nvSpPr>
      <dsp:spPr>
        <a:xfrm>
          <a:off x="1759518" y="0"/>
          <a:ext cx="4707013" cy="1128868"/>
        </a:xfrm>
        <a:prstGeom prst="rightArrow">
          <a:avLst>
            <a:gd name="adj1" fmla="val 75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MX" sz="1600" kern="1200" dirty="0" smtClean="0"/>
            <a:t>Materia no aprobada (reprobada)</a:t>
          </a:r>
          <a:endParaRPr lang="es-MX" sz="1600" kern="1200" dirty="0"/>
        </a:p>
        <a:p>
          <a:pPr marL="171450" lvl="1" indent="-171450" algn="l" defTabSz="711200">
            <a:lnSpc>
              <a:spcPct val="90000"/>
            </a:lnSpc>
            <a:spcBef>
              <a:spcPct val="0"/>
            </a:spcBef>
            <a:spcAft>
              <a:spcPct val="15000"/>
            </a:spcAft>
            <a:buChar char="••"/>
          </a:pPr>
          <a:r>
            <a:rPr lang="es-MX" sz="1600" kern="1200" dirty="0" smtClean="0"/>
            <a:t>Sin derecho a evaluación por inasistencias en periodo ordinario o extraordinario</a:t>
          </a:r>
          <a:endParaRPr lang="es-MX" sz="1600" kern="1200" dirty="0"/>
        </a:p>
      </dsp:txBody>
      <dsp:txXfrm>
        <a:off x="1759518" y="141109"/>
        <a:ext cx="4283688" cy="846651"/>
      </dsp:txXfrm>
    </dsp:sp>
    <dsp:sp modelId="{B39D681A-BF37-4742-997F-E3A42C124344}">
      <dsp:nvSpPr>
        <dsp:cNvPr id="0" name=""/>
        <dsp:cNvSpPr/>
      </dsp:nvSpPr>
      <dsp:spPr>
        <a:xfrm>
          <a:off x="324695" y="14020"/>
          <a:ext cx="1434823" cy="1128868"/>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es-MX" sz="4800" kern="1200" dirty="0" smtClean="0"/>
            <a:t>SD</a:t>
          </a:r>
          <a:endParaRPr lang="es-MX" sz="4800" kern="1200" dirty="0"/>
        </a:p>
      </dsp:txBody>
      <dsp:txXfrm>
        <a:off x="379802" y="69127"/>
        <a:ext cx="1324609" cy="1018654"/>
      </dsp:txXfrm>
    </dsp:sp>
    <dsp:sp modelId="{9CA73CB9-E04F-496A-96B1-ED6F00FC546C}">
      <dsp:nvSpPr>
        <dsp:cNvPr id="0" name=""/>
        <dsp:cNvSpPr/>
      </dsp:nvSpPr>
      <dsp:spPr>
        <a:xfrm>
          <a:off x="1759518" y="1241755"/>
          <a:ext cx="4707013" cy="1128868"/>
        </a:xfrm>
        <a:prstGeom prst="rightArrow">
          <a:avLst>
            <a:gd name="adj1" fmla="val 75000"/>
            <a:gd name="adj2" fmla="val 50000"/>
          </a:avLst>
        </a:prstGeom>
        <a:solidFill>
          <a:schemeClr val="accent4">
            <a:tint val="40000"/>
            <a:alpha val="90000"/>
            <a:hueOff val="-1972855"/>
            <a:satOff val="11079"/>
            <a:lumOff val="704"/>
            <a:alphaOff val="0"/>
          </a:schemeClr>
        </a:solidFill>
        <a:ln w="2540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MX" sz="1600" kern="1200" dirty="0" smtClean="0"/>
            <a:t>Materia no aprobada (reprobada)</a:t>
          </a:r>
          <a:endParaRPr lang="es-MX" sz="1600" kern="1200" dirty="0"/>
        </a:p>
        <a:p>
          <a:pPr marL="171450" lvl="1" indent="-171450" algn="l" defTabSz="711200">
            <a:lnSpc>
              <a:spcPct val="90000"/>
            </a:lnSpc>
            <a:spcBef>
              <a:spcPct val="0"/>
            </a:spcBef>
            <a:spcAft>
              <a:spcPct val="15000"/>
            </a:spcAft>
            <a:buChar char="••"/>
          </a:pPr>
          <a:r>
            <a:rPr lang="es-MX" sz="1600" kern="1200" dirty="0" smtClean="0"/>
            <a:t>Esta evaluación aplica para materias tipo taller sin extraordinario</a:t>
          </a:r>
          <a:endParaRPr lang="es-MX" sz="1600" kern="1200" dirty="0"/>
        </a:p>
      </dsp:txBody>
      <dsp:txXfrm>
        <a:off x="1759518" y="1382864"/>
        <a:ext cx="4283688" cy="846651"/>
      </dsp:txXfrm>
    </dsp:sp>
    <dsp:sp modelId="{B08FB57F-E110-4848-8973-ADE89DFD757E}">
      <dsp:nvSpPr>
        <dsp:cNvPr id="0" name=""/>
        <dsp:cNvSpPr/>
      </dsp:nvSpPr>
      <dsp:spPr>
        <a:xfrm>
          <a:off x="324695" y="1241755"/>
          <a:ext cx="1434823" cy="1128868"/>
        </a:xfrm>
        <a:prstGeom prst="roundRect">
          <a:avLst/>
        </a:prstGeom>
        <a:solidFill>
          <a:schemeClr val="accent4">
            <a:hueOff val="-2232385"/>
            <a:satOff val="13449"/>
            <a:lumOff val="107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es-MX" sz="4800" kern="1200" dirty="0" smtClean="0"/>
            <a:t>NA</a:t>
          </a:r>
          <a:endParaRPr lang="es-MX" sz="4800" kern="1200" dirty="0"/>
        </a:p>
      </dsp:txBody>
      <dsp:txXfrm>
        <a:off x="379802" y="1296862"/>
        <a:ext cx="1324609" cy="1018654"/>
      </dsp:txXfrm>
    </dsp:sp>
    <dsp:sp modelId="{37602A90-D2C9-4A0D-A406-60DAD61FC5E2}">
      <dsp:nvSpPr>
        <dsp:cNvPr id="0" name=""/>
        <dsp:cNvSpPr/>
      </dsp:nvSpPr>
      <dsp:spPr>
        <a:xfrm>
          <a:off x="1759518" y="2483510"/>
          <a:ext cx="4707013" cy="1128868"/>
        </a:xfrm>
        <a:prstGeom prst="rightArrow">
          <a:avLst>
            <a:gd name="adj1" fmla="val 75000"/>
            <a:gd name="adj2" fmla="val 50000"/>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MX" sz="1600" kern="1200" dirty="0" smtClean="0"/>
            <a:t>Materia no aprobada (reprobada)</a:t>
          </a:r>
          <a:endParaRPr lang="es-MX" sz="1600" kern="1200" dirty="0"/>
        </a:p>
        <a:p>
          <a:pPr marL="171450" lvl="1" indent="-171450" algn="l" defTabSz="711200">
            <a:lnSpc>
              <a:spcPct val="90000"/>
            </a:lnSpc>
            <a:spcBef>
              <a:spcPct val="0"/>
            </a:spcBef>
            <a:spcAft>
              <a:spcPct val="15000"/>
            </a:spcAft>
            <a:buChar char="••"/>
          </a:pPr>
          <a:r>
            <a:rPr lang="es-MX" sz="1600" kern="1200" dirty="0" smtClean="0"/>
            <a:t>Calificación por desempeño en periodo de evaluación ordinario o extraordinario menor a 60</a:t>
          </a:r>
          <a:endParaRPr lang="es-MX" sz="1600" kern="1200" dirty="0"/>
        </a:p>
      </dsp:txBody>
      <dsp:txXfrm>
        <a:off x="1759518" y="2624619"/>
        <a:ext cx="4283688" cy="846651"/>
      </dsp:txXfrm>
    </dsp:sp>
    <dsp:sp modelId="{3E7EF385-D60C-4590-A7F7-926D32F72FEF}">
      <dsp:nvSpPr>
        <dsp:cNvPr id="0" name=""/>
        <dsp:cNvSpPr/>
      </dsp:nvSpPr>
      <dsp:spPr>
        <a:xfrm>
          <a:off x="324695" y="2483510"/>
          <a:ext cx="1434823" cy="1128868"/>
        </a:xfrm>
        <a:prstGeom prst="roundRect">
          <a:avLst/>
        </a:prstGeom>
        <a:solidFill>
          <a:schemeClr val="accent4">
            <a:hueOff val="-4464770"/>
            <a:satOff val="26899"/>
            <a:lumOff val="21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es-MX" sz="4800" kern="1200" dirty="0" smtClean="0"/>
            <a:t>&lt;60</a:t>
          </a:r>
          <a:endParaRPr lang="es-MX" sz="4800" kern="1200" dirty="0"/>
        </a:p>
      </dsp:txBody>
      <dsp:txXfrm>
        <a:off x="379802" y="2538617"/>
        <a:ext cx="1324609" cy="10186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7B94B-EEDF-4481-9E2D-9EB65C187C0C}">
      <dsp:nvSpPr>
        <dsp:cNvPr id="0" name=""/>
        <dsp:cNvSpPr/>
      </dsp:nvSpPr>
      <dsp:spPr>
        <a:xfrm>
          <a:off x="1992185" y="0"/>
          <a:ext cx="5326751" cy="1327647"/>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MX" sz="1400" kern="1200" dirty="0" smtClean="0"/>
            <a:t>La baja por artículo 33 aplica cuando una materia no es aprobada en dos semestres consecutivos. Por ejemplo, en el ciclo 2013-A no se aprobó la materia y en el 2013-B no se agendó o se agendó y no se aprobó nuevamente. Esto aplica para las evaluaciones en periodo ordinario o extraordinario.</a:t>
          </a:r>
          <a:endParaRPr lang="es-MX" sz="1400" kern="1200" dirty="0"/>
        </a:p>
      </dsp:txBody>
      <dsp:txXfrm>
        <a:off x="1992185" y="165956"/>
        <a:ext cx="4828883" cy="995735"/>
      </dsp:txXfrm>
    </dsp:sp>
    <dsp:sp modelId="{B39D681A-BF37-4742-997F-E3A42C124344}">
      <dsp:nvSpPr>
        <dsp:cNvPr id="0" name=""/>
        <dsp:cNvSpPr/>
      </dsp:nvSpPr>
      <dsp:spPr>
        <a:xfrm>
          <a:off x="362518" y="16489"/>
          <a:ext cx="1629666" cy="1327647"/>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s-MX" sz="6500" kern="1200" dirty="0" smtClean="0"/>
            <a:t>33</a:t>
          </a:r>
          <a:endParaRPr lang="es-MX" sz="6500" kern="1200" dirty="0"/>
        </a:p>
      </dsp:txBody>
      <dsp:txXfrm>
        <a:off x="427328" y="81299"/>
        <a:ext cx="1500046" cy="1198027"/>
      </dsp:txXfrm>
    </dsp:sp>
    <dsp:sp modelId="{9CA73CB9-E04F-496A-96B1-ED6F00FC546C}">
      <dsp:nvSpPr>
        <dsp:cNvPr id="0" name=""/>
        <dsp:cNvSpPr/>
      </dsp:nvSpPr>
      <dsp:spPr>
        <a:xfrm>
          <a:off x="1992185" y="1460412"/>
          <a:ext cx="5326751" cy="1327647"/>
        </a:xfrm>
        <a:prstGeom prst="rightArrow">
          <a:avLst>
            <a:gd name="adj1" fmla="val 75000"/>
            <a:gd name="adj2" fmla="val 50000"/>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s-MX" sz="1300" kern="1200" dirty="0" smtClean="0"/>
            <a:t>En caso de haberse aplicado la baja por artículo 33 el alumno deberá realizar el trámite se solicitud de artículo 34 en las ventanillas de Control Escolar en las fechas establecidas para cada semestre. Además, deberá agendar la materia y aprobarla en el semestre posterior, siguiendo con el ejemplo en el 2014-A</a:t>
          </a:r>
          <a:endParaRPr lang="es-MX" sz="1300" kern="1200" dirty="0"/>
        </a:p>
      </dsp:txBody>
      <dsp:txXfrm>
        <a:off x="1992185" y="1626368"/>
        <a:ext cx="4828883" cy="995735"/>
      </dsp:txXfrm>
    </dsp:sp>
    <dsp:sp modelId="{B08FB57F-E110-4848-8973-ADE89DFD757E}">
      <dsp:nvSpPr>
        <dsp:cNvPr id="0" name=""/>
        <dsp:cNvSpPr/>
      </dsp:nvSpPr>
      <dsp:spPr>
        <a:xfrm>
          <a:off x="362518" y="1460412"/>
          <a:ext cx="1629666" cy="1327647"/>
        </a:xfrm>
        <a:prstGeom prst="roundRect">
          <a:avLst/>
        </a:prstGeom>
        <a:solidFill>
          <a:schemeClr val="accent3">
            <a:hueOff val="5625132"/>
            <a:satOff val="-8440"/>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s-MX" sz="6500" kern="1200" dirty="0" smtClean="0"/>
            <a:t>34</a:t>
          </a:r>
          <a:endParaRPr lang="es-MX" sz="6500" kern="1200" dirty="0"/>
        </a:p>
      </dsp:txBody>
      <dsp:txXfrm>
        <a:off x="427328" y="1525222"/>
        <a:ext cx="1500046" cy="1198027"/>
      </dsp:txXfrm>
    </dsp:sp>
    <dsp:sp modelId="{37602A90-D2C9-4A0D-A406-60DAD61FC5E2}">
      <dsp:nvSpPr>
        <dsp:cNvPr id="0" name=""/>
        <dsp:cNvSpPr/>
      </dsp:nvSpPr>
      <dsp:spPr>
        <a:xfrm>
          <a:off x="1992185" y="2920824"/>
          <a:ext cx="5326751" cy="1327647"/>
        </a:xfrm>
        <a:prstGeom prst="rightArrow">
          <a:avLst>
            <a:gd name="adj1" fmla="val 75000"/>
            <a:gd name="adj2" fmla="val 50000"/>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s-MX" sz="1300" kern="1200" dirty="0" smtClean="0"/>
            <a:t>Si el alumno se encuentra en artículo 34, deberá agendar y aprobar la materia que se encuentra en artículo en una última oportunidad </a:t>
          </a:r>
          <a:r>
            <a:rPr lang="es-MX" sz="1300" b="1" kern="1200" dirty="0" smtClean="0"/>
            <a:t>en periodo ordinario</a:t>
          </a:r>
          <a:r>
            <a:rPr lang="es-MX" sz="1300" kern="1200" dirty="0" smtClean="0"/>
            <a:t>, de lo contrario se aplicará el artículo 35. Si aprueba la materia en periodo extraordinario se aplica de igual manera el artículo 35.</a:t>
          </a:r>
          <a:endParaRPr lang="es-MX" sz="1300" kern="1200" dirty="0"/>
        </a:p>
      </dsp:txBody>
      <dsp:txXfrm>
        <a:off x="1992185" y="3086780"/>
        <a:ext cx="4828883" cy="995735"/>
      </dsp:txXfrm>
    </dsp:sp>
    <dsp:sp modelId="{3E7EF385-D60C-4590-A7F7-926D32F72FEF}">
      <dsp:nvSpPr>
        <dsp:cNvPr id="0" name=""/>
        <dsp:cNvSpPr/>
      </dsp:nvSpPr>
      <dsp:spPr>
        <a:xfrm>
          <a:off x="362518" y="2920824"/>
          <a:ext cx="1629666" cy="1327647"/>
        </a:xfrm>
        <a:prstGeom prst="roundRect">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s-MX" sz="6500" kern="1200" dirty="0" smtClean="0"/>
            <a:t>35</a:t>
          </a:r>
          <a:endParaRPr lang="es-MX" sz="6500" kern="1200" dirty="0"/>
        </a:p>
      </dsp:txBody>
      <dsp:txXfrm>
        <a:off x="427328" y="2985634"/>
        <a:ext cx="1500046" cy="11980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ADF22-9EC3-4B0B-AB14-7BE5E0B3446C}">
      <dsp:nvSpPr>
        <dsp:cNvPr id="0" name=""/>
        <dsp:cNvSpPr/>
      </dsp:nvSpPr>
      <dsp:spPr>
        <a:xfrm>
          <a:off x="1363307" y="160244"/>
          <a:ext cx="3180229" cy="1104451"/>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E3B961-4116-4E30-9954-C50F363BBC05}">
      <dsp:nvSpPr>
        <dsp:cNvPr id="0" name=""/>
        <dsp:cNvSpPr/>
      </dsp:nvSpPr>
      <dsp:spPr>
        <a:xfrm>
          <a:off x="2650191" y="2864672"/>
          <a:ext cx="616323" cy="394447"/>
        </a:xfrm>
        <a:prstGeom prst="down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9992BB-3425-4352-9737-EB5127535C0D}">
      <dsp:nvSpPr>
        <dsp:cNvPr id="0" name=""/>
        <dsp:cNvSpPr/>
      </dsp:nvSpPr>
      <dsp:spPr>
        <a:xfrm>
          <a:off x="1479176" y="3180229"/>
          <a:ext cx="2958353" cy="739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MX" sz="2600" kern="1200" dirty="0" smtClean="0"/>
            <a:t>Creación de valor</a:t>
          </a:r>
          <a:endParaRPr lang="es-MX" sz="2600" kern="1200" dirty="0"/>
        </a:p>
      </dsp:txBody>
      <dsp:txXfrm>
        <a:off x="1479176" y="3180229"/>
        <a:ext cx="2958353" cy="739588"/>
      </dsp:txXfrm>
    </dsp:sp>
    <dsp:sp modelId="{3E46E8B5-DD72-4685-B739-83C80CD6FB95}">
      <dsp:nvSpPr>
        <dsp:cNvPr id="0" name=""/>
        <dsp:cNvSpPr/>
      </dsp:nvSpPr>
      <dsp:spPr>
        <a:xfrm>
          <a:off x="2519530" y="1349995"/>
          <a:ext cx="1109382" cy="110938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kern="1200" dirty="0" err="1" smtClean="0"/>
            <a:t>IditPyme</a:t>
          </a:r>
          <a:endParaRPr lang="es-MX" sz="1600" kern="1200" dirty="0"/>
        </a:p>
      </dsp:txBody>
      <dsp:txXfrm>
        <a:off x="2681995" y="1512460"/>
        <a:ext cx="784452" cy="784452"/>
      </dsp:txXfrm>
    </dsp:sp>
    <dsp:sp modelId="{B2C62BAD-BD54-4D98-A930-47F7AB486103}">
      <dsp:nvSpPr>
        <dsp:cNvPr id="0" name=""/>
        <dsp:cNvSpPr/>
      </dsp:nvSpPr>
      <dsp:spPr>
        <a:xfrm>
          <a:off x="1725705" y="517711"/>
          <a:ext cx="1109382" cy="110938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kern="1200" dirty="0" smtClean="0"/>
            <a:t>CIEE</a:t>
          </a:r>
          <a:endParaRPr lang="es-MX" sz="1600" kern="1200" dirty="0"/>
        </a:p>
      </dsp:txBody>
      <dsp:txXfrm>
        <a:off x="1888170" y="680176"/>
        <a:ext cx="784452" cy="784452"/>
      </dsp:txXfrm>
    </dsp:sp>
    <dsp:sp modelId="{14EC774C-B81D-40F7-9E5B-0C6CB9A160B9}">
      <dsp:nvSpPr>
        <dsp:cNvPr id="0" name=""/>
        <dsp:cNvSpPr/>
      </dsp:nvSpPr>
      <dsp:spPr>
        <a:xfrm>
          <a:off x="2859741" y="249487"/>
          <a:ext cx="1109382" cy="110938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kern="1200" dirty="0" smtClean="0"/>
            <a:t>LINE</a:t>
          </a:r>
          <a:endParaRPr lang="es-MX" sz="1600" kern="1200" dirty="0"/>
        </a:p>
      </dsp:txBody>
      <dsp:txXfrm>
        <a:off x="3022206" y="411952"/>
        <a:ext cx="784452" cy="784452"/>
      </dsp:txXfrm>
    </dsp:sp>
    <dsp:sp modelId="{8865EA45-CAA3-42B7-A460-766B73811EA0}">
      <dsp:nvSpPr>
        <dsp:cNvPr id="0" name=""/>
        <dsp:cNvSpPr/>
      </dsp:nvSpPr>
      <dsp:spPr>
        <a:xfrm>
          <a:off x="1232646" y="24652"/>
          <a:ext cx="3451412" cy="2761129"/>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2DAE0-9FEC-42F2-AC02-5601D3EDA92C}">
      <dsp:nvSpPr>
        <dsp:cNvPr id="0" name=""/>
        <dsp:cNvSpPr/>
      </dsp:nvSpPr>
      <dsp:spPr>
        <a:xfrm>
          <a:off x="993" y="975443"/>
          <a:ext cx="1317493" cy="1317493"/>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MX" sz="1300" kern="1200" dirty="0" smtClean="0"/>
            <a:t>Metodología y Práctica de la Investigación</a:t>
          </a:r>
          <a:endParaRPr lang="es-MX" sz="1300" kern="1200" dirty="0"/>
        </a:p>
      </dsp:txBody>
      <dsp:txXfrm>
        <a:off x="193935" y="1168385"/>
        <a:ext cx="931609" cy="931609"/>
      </dsp:txXfrm>
    </dsp:sp>
    <dsp:sp modelId="{3B066237-9165-4CCF-ADAC-31571228BA00}">
      <dsp:nvSpPr>
        <dsp:cNvPr id="0" name=""/>
        <dsp:cNvSpPr/>
      </dsp:nvSpPr>
      <dsp:spPr>
        <a:xfrm>
          <a:off x="1425467" y="1252116"/>
          <a:ext cx="764146" cy="764146"/>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MX" sz="1000" kern="1200"/>
        </a:p>
      </dsp:txBody>
      <dsp:txXfrm>
        <a:off x="1526755" y="1544325"/>
        <a:ext cx="561570" cy="179728"/>
      </dsp:txXfrm>
    </dsp:sp>
    <dsp:sp modelId="{9503D576-EB29-4B40-9651-5ADC6F241AEC}">
      <dsp:nvSpPr>
        <dsp:cNvPr id="0" name=""/>
        <dsp:cNvSpPr/>
      </dsp:nvSpPr>
      <dsp:spPr>
        <a:xfrm>
          <a:off x="2296593" y="975443"/>
          <a:ext cx="1317493" cy="1317493"/>
        </a:xfrm>
        <a:prstGeom prst="ellips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MX" sz="1300" kern="1200" dirty="0" smtClean="0"/>
            <a:t>Seminario de Titulación</a:t>
          </a:r>
          <a:endParaRPr lang="es-MX" sz="1300" kern="1200" dirty="0"/>
        </a:p>
      </dsp:txBody>
      <dsp:txXfrm>
        <a:off x="2489535" y="1168385"/>
        <a:ext cx="931609" cy="931609"/>
      </dsp:txXfrm>
    </dsp:sp>
    <dsp:sp modelId="{86C15273-EEF2-4F86-82FF-9D91404B8666}">
      <dsp:nvSpPr>
        <dsp:cNvPr id="0" name=""/>
        <dsp:cNvSpPr/>
      </dsp:nvSpPr>
      <dsp:spPr>
        <a:xfrm>
          <a:off x="3721067" y="1252116"/>
          <a:ext cx="764146" cy="764146"/>
        </a:xfrm>
        <a:prstGeom prst="mathEqual">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MX" sz="1000" kern="1200"/>
        </a:p>
      </dsp:txBody>
      <dsp:txXfrm>
        <a:off x="3822355" y="1409530"/>
        <a:ext cx="561570" cy="449318"/>
      </dsp:txXfrm>
    </dsp:sp>
    <dsp:sp modelId="{62FBDB72-BB9F-462E-B4B9-9C1D0EA5EED8}">
      <dsp:nvSpPr>
        <dsp:cNvPr id="0" name=""/>
        <dsp:cNvSpPr/>
      </dsp:nvSpPr>
      <dsp:spPr>
        <a:xfrm>
          <a:off x="4592193" y="975443"/>
          <a:ext cx="1317493" cy="1317493"/>
        </a:xfrm>
        <a:prstGeom prst="ellips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MX" sz="1300" kern="1200" dirty="0" smtClean="0"/>
            <a:t>Producto de Investigación</a:t>
          </a:r>
          <a:endParaRPr lang="es-MX" sz="1300" kern="1200" dirty="0"/>
        </a:p>
      </dsp:txBody>
      <dsp:txXfrm>
        <a:off x="4785135" y="1168385"/>
        <a:ext cx="931609" cy="93160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9.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65EAA0A4-3C8F-F74E-ADAD-05B226C42C95}" type="datetimeFigureOut">
              <a:rPr lang="es-ES" smtClean="0"/>
              <a:t>08/01/2018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ED6E9841-99D8-6447-BF53-06241A2D5163}" type="slidenum">
              <a:rPr lang="es-ES" smtClean="0"/>
              <a:t>‹Nº›</a:t>
            </a:fld>
            <a:endParaRPr lang="es-ES"/>
          </a:p>
        </p:txBody>
      </p:sp>
    </p:spTree>
    <p:extLst>
      <p:ext uri="{BB962C8B-B14F-4D97-AF65-F5344CB8AC3E}">
        <p14:creationId xmlns:p14="http://schemas.microsoft.com/office/powerpoint/2010/main" val="3648634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600200"/>
            <a:ext cx="8229600" cy="4525963"/>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65EAA0A4-3C8F-F74E-ADAD-05B226C42C95}" type="datetimeFigureOut">
              <a:rPr lang="es-ES" smtClean="0"/>
              <a:t>08/01/2018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ED6E9841-99D8-6447-BF53-06241A2D5163}" type="slidenum">
              <a:rPr lang="es-ES" smtClean="0"/>
              <a:t>‹Nº›</a:t>
            </a:fld>
            <a:endParaRPr lang="es-ES"/>
          </a:p>
        </p:txBody>
      </p:sp>
    </p:spTree>
    <p:extLst>
      <p:ext uri="{BB962C8B-B14F-4D97-AF65-F5344CB8AC3E}">
        <p14:creationId xmlns:p14="http://schemas.microsoft.com/office/powerpoint/2010/main" val="77451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65EAA0A4-3C8F-F74E-ADAD-05B226C42C95}" type="datetimeFigureOut">
              <a:rPr lang="es-ES" smtClean="0"/>
              <a:t>08/01/2018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ED6E9841-99D8-6447-BF53-06241A2D5163}" type="slidenum">
              <a:rPr lang="es-ES" smtClean="0"/>
              <a:t>‹Nº›</a:t>
            </a:fld>
            <a:endParaRPr lang="es-ES"/>
          </a:p>
        </p:txBody>
      </p:sp>
    </p:spTree>
    <p:extLst>
      <p:ext uri="{BB962C8B-B14F-4D97-AF65-F5344CB8AC3E}">
        <p14:creationId xmlns:p14="http://schemas.microsoft.com/office/powerpoint/2010/main" val="4204449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5A9037DE-3804-3541-A812-A03F54B49A19}" type="datetimeFigureOut">
              <a:rPr lang="es-ES" smtClean="0"/>
              <a:t>08/01/2018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AFD61AC2-C0AB-7944-8852-F29A171D8B41}" type="slidenum">
              <a:rPr lang="es-ES" smtClean="0"/>
              <a:t>‹Nº›</a:t>
            </a:fld>
            <a:endParaRPr lang="es-ES"/>
          </a:p>
        </p:txBody>
      </p:sp>
    </p:spTree>
    <p:extLst>
      <p:ext uri="{BB962C8B-B14F-4D97-AF65-F5344CB8AC3E}">
        <p14:creationId xmlns:p14="http://schemas.microsoft.com/office/powerpoint/2010/main" val="2292367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5A9037DE-3804-3541-A812-A03F54B49A19}" type="datetimeFigureOut">
              <a:rPr lang="es-ES" smtClean="0"/>
              <a:t>08/01/2018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AFD61AC2-C0AB-7944-8852-F29A171D8B41}" type="slidenum">
              <a:rPr lang="es-ES" smtClean="0"/>
              <a:t>‹Nº›</a:t>
            </a:fld>
            <a:endParaRPr lang="es-ES"/>
          </a:p>
        </p:txBody>
      </p:sp>
    </p:spTree>
    <p:extLst>
      <p:ext uri="{BB962C8B-B14F-4D97-AF65-F5344CB8AC3E}">
        <p14:creationId xmlns:p14="http://schemas.microsoft.com/office/powerpoint/2010/main" val="2554321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5A9037DE-3804-3541-A812-A03F54B49A19}" type="datetimeFigureOut">
              <a:rPr lang="es-ES" smtClean="0"/>
              <a:t>08/01/2018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AFD61AC2-C0AB-7944-8852-F29A171D8B41}" type="slidenum">
              <a:rPr lang="es-ES" smtClean="0"/>
              <a:t>‹Nº›</a:t>
            </a:fld>
            <a:endParaRPr lang="es-ES"/>
          </a:p>
        </p:txBody>
      </p:sp>
    </p:spTree>
    <p:extLst>
      <p:ext uri="{BB962C8B-B14F-4D97-AF65-F5344CB8AC3E}">
        <p14:creationId xmlns:p14="http://schemas.microsoft.com/office/powerpoint/2010/main" val="3654445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5A9037DE-3804-3541-A812-A03F54B49A19}" type="datetimeFigureOut">
              <a:rPr lang="es-ES" smtClean="0"/>
              <a:t>08/01/2018</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AFD61AC2-C0AB-7944-8852-F29A171D8B41}" type="slidenum">
              <a:rPr lang="es-ES" smtClean="0"/>
              <a:t>‹Nº›</a:t>
            </a:fld>
            <a:endParaRPr lang="es-ES"/>
          </a:p>
        </p:txBody>
      </p:sp>
    </p:spTree>
    <p:extLst>
      <p:ext uri="{BB962C8B-B14F-4D97-AF65-F5344CB8AC3E}">
        <p14:creationId xmlns:p14="http://schemas.microsoft.com/office/powerpoint/2010/main" val="730184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a:xfrm>
            <a:off x="457200" y="6356350"/>
            <a:ext cx="2133600" cy="365125"/>
          </a:xfrm>
          <a:prstGeom prst="rect">
            <a:avLst/>
          </a:prstGeom>
        </p:spPr>
        <p:txBody>
          <a:bodyPr/>
          <a:lstStyle/>
          <a:p>
            <a:fld id="{5A9037DE-3804-3541-A812-A03F54B49A19}" type="datetimeFigureOut">
              <a:rPr lang="es-ES" smtClean="0"/>
              <a:t>08/01/2018</a:t>
            </a:fld>
            <a:endParaRPr lang="es-ES"/>
          </a:p>
        </p:txBody>
      </p:sp>
      <p:sp>
        <p:nvSpPr>
          <p:cNvPr id="8" name="Marcador de pie de página 7"/>
          <p:cNvSpPr>
            <a:spLocks noGrp="1"/>
          </p:cNvSpPr>
          <p:nvPr>
            <p:ph type="ftr" sz="quarter" idx="11"/>
          </p:nvPr>
        </p:nvSpPr>
        <p:spPr>
          <a:xfrm>
            <a:off x="3124200" y="6356350"/>
            <a:ext cx="2895600" cy="365125"/>
          </a:xfrm>
          <a:prstGeom prst="rect">
            <a:avLst/>
          </a:prstGeom>
        </p:spPr>
        <p:txBody>
          <a:bodyPr/>
          <a:lstStyle/>
          <a:p>
            <a:endParaRPr lang="es-ES"/>
          </a:p>
        </p:txBody>
      </p:sp>
      <p:sp>
        <p:nvSpPr>
          <p:cNvPr id="9" name="Marcador de número de diapositiva 8"/>
          <p:cNvSpPr>
            <a:spLocks noGrp="1"/>
          </p:cNvSpPr>
          <p:nvPr>
            <p:ph type="sldNum" sz="quarter" idx="12"/>
          </p:nvPr>
        </p:nvSpPr>
        <p:spPr>
          <a:xfrm>
            <a:off x="6553200" y="6356350"/>
            <a:ext cx="2133600" cy="365125"/>
          </a:xfrm>
          <a:prstGeom prst="rect">
            <a:avLst/>
          </a:prstGeom>
        </p:spPr>
        <p:txBody>
          <a:bodyPr/>
          <a:lstStyle/>
          <a:p>
            <a:fld id="{AFD61AC2-C0AB-7944-8852-F29A171D8B41}" type="slidenum">
              <a:rPr lang="es-ES" smtClean="0"/>
              <a:t>‹Nº›</a:t>
            </a:fld>
            <a:endParaRPr lang="es-ES"/>
          </a:p>
        </p:txBody>
      </p:sp>
    </p:spTree>
    <p:extLst>
      <p:ext uri="{BB962C8B-B14F-4D97-AF65-F5344CB8AC3E}">
        <p14:creationId xmlns:p14="http://schemas.microsoft.com/office/powerpoint/2010/main" val="2859705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fecha 2"/>
          <p:cNvSpPr>
            <a:spLocks noGrp="1"/>
          </p:cNvSpPr>
          <p:nvPr>
            <p:ph type="dt" sz="half" idx="10"/>
          </p:nvPr>
        </p:nvSpPr>
        <p:spPr>
          <a:xfrm>
            <a:off x="457200" y="6356350"/>
            <a:ext cx="2133600" cy="365125"/>
          </a:xfrm>
          <a:prstGeom prst="rect">
            <a:avLst/>
          </a:prstGeom>
        </p:spPr>
        <p:txBody>
          <a:bodyPr/>
          <a:lstStyle/>
          <a:p>
            <a:fld id="{5A9037DE-3804-3541-A812-A03F54B49A19}" type="datetimeFigureOut">
              <a:rPr lang="es-ES" smtClean="0"/>
              <a:t>08/01/2018</a:t>
            </a:fld>
            <a:endParaRPr lang="es-ES"/>
          </a:p>
        </p:txBody>
      </p:sp>
      <p:sp>
        <p:nvSpPr>
          <p:cNvPr id="4" name="Marcador de pie de página 3"/>
          <p:cNvSpPr>
            <a:spLocks noGrp="1"/>
          </p:cNvSpPr>
          <p:nvPr>
            <p:ph type="ftr" sz="quarter" idx="11"/>
          </p:nvPr>
        </p:nvSpPr>
        <p:spPr>
          <a:xfrm>
            <a:off x="3124200" y="6356350"/>
            <a:ext cx="2895600" cy="365125"/>
          </a:xfrm>
          <a:prstGeom prst="rect">
            <a:avLst/>
          </a:prstGeom>
        </p:spPr>
        <p:txBody>
          <a:bodyPr/>
          <a:lstStyle/>
          <a:p>
            <a:endParaRPr lang="es-ES"/>
          </a:p>
        </p:txBody>
      </p:sp>
      <p:sp>
        <p:nvSpPr>
          <p:cNvPr id="5" name="Marcador de número de diapositiva 4"/>
          <p:cNvSpPr>
            <a:spLocks noGrp="1"/>
          </p:cNvSpPr>
          <p:nvPr>
            <p:ph type="sldNum" sz="quarter" idx="12"/>
          </p:nvPr>
        </p:nvSpPr>
        <p:spPr>
          <a:xfrm>
            <a:off x="6553200" y="6356350"/>
            <a:ext cx="2133600" cy="365125"/>
          </a:xfrm>
          <a:prstGeom prst="rect">
            <a:avLst/>
          </a:prstGeom>
        </p:spPr>
        <p:txBody>
          <a:bodyPr/>
          <a:lstStyle/>
          <a:p>
            <a:fld id="{AFD61AC2-C0AB-7944-8852-F29A171D8B41}" type="slidenum">
              <a:rPr lang="es-ES" smtClean="0"/>
              <a:t>‹Nº›</a:t>
            </a:fld>
            <a:endParaRPr lang="es-ES"/>
          </a:p>
        </p:txBody>
      </p:sp>
    </p:spTree>
    <p:extLst>
      <p:ext uri="{BB962C8B-B14F-4D97-AF65-F5344CB8AC3E}">
        <p14:creationId xmlns:p14="http://schemas.microsoft.com/office/powerpoint/2010/main" val="475024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56350"/>
            <a:ext cx="2133600" cy="365125"/>
          </a:xfrm>
          <a:prstGeom prst="rect">
            <a:avLst/>
          </a:prstGeom>
        </p:spPr>
        <p:txBody>
          <a:bodyPr/>
          <a:lstStyle/>
          <a:p>
            <a:fld id="{5A9037DE-3804-3541-A812-A03F54B49A19}" type="datetimeFigureOut">
              <a:rPr lang="es-ES" smtClean="0"/>
              <a:t>08/01/2018</a:t>
            </a:fld>
            <a:endParaRPr lang="es-ES"/>
          </a:p>
        </p:txBody>
      </p:sp>
      <p:sp>
        <p:nvSpPr>
          <p:cNvPr id="3" name="Marcador de pie de página 2"/>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Marcador de número de diapositiva 3"/>
          <p:cNvSpPr>
            <a:spLocks noGrp="1"/>
          </p:cNvSpPr>
          <p:nvPr>
            <p:ph type="sldNum" sz="quarter" idx="12"/>
          </p:nvPr>
        </p:nvSpPr>
        <p:spPr>
          <a:xfrm>
            <a:off x="6553200" y="6356350"/>
            <a:ext cx="2133600" cy="365125"/>
          </a:xfrm>
          <a:prstGeom prst="rect">
            <a:avLst/>
          </a:prstGeom>
        </p:spPr>
        <p:txBody>
          <a:bodyPr/>
          <a:lstStyle/>
          <a:p>
            <a:fld id="{AFD61AC2-C0AB-7944-8852-F29A171D8B41}" type="slidenum">
              <a:rPr lang="es-ES" smtClean="0"/>
              <a:t>‹Nº›</a:t>
            </a:fld>
            <a:endParaRPr lang="es-ES"/>
          </a:p>
        </p:txBody>
      </p:sp>
    </p:spTree>
    <p:extLst>
      <p:ext uri="{BB962C8B-B14F-4D97-AF65-F5344CB8AC3E}">
        <p14:creationId xmlns:p14="http://schemas.microsoft.com/office/powerpoint/2010/main" val="992019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5A9037DE-3804-3541-A812-A03F54B49A19}" type="datetimeFigureOut">
              <a:rPr lang="es-ES" smtClean="0"/>
              <a:t>08/01/2018</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AFD61AC2-C0AB-7944-8852-F29A171D8B41}" type="slidenum">
              <a:rPr lang="es-ES" smtClean="0"/>
              <a:t>‹Nº›</a:t>
            </a:fld>
            <a:endParaRPr lang="es-ES"/>
          </a:p>
        </p:txBody>
      </p:sp>
    </p:spTree>
    <p:extLst>
      <p:ext uri="{BB962C8B-B14F-4D97-AF65-F5344CB8AC3E}">
        <p14:creationId xmlns:p14="http://schemas.microsoft.com/office/powerpoint/2010/main" val="723321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65EAA0A4-3C8F-F74E-ADAD-05B226C42C95}" type="datetimeFigureOut">
              <a:rPr lang="es-ES" smtClean="0"/>
              <a:t>08/01/2018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ED6E9841-99D8-6447-BF53-06241A2D5163}" type="slidenum">
              <a:rPr lang="es-ES" smtClean="0"/>
              <a:t>‹Nº›</a:t>
            </a:fld>
            <a:endParaRPr lang="es-ES"/>
          </a:p>
        </p:txBody>
      </p:sp>
    </p:spTree>
    <p:extLst>
      <p:ext uri="{BB962C8B-B14F-4D97-AF65-F5344CB8AC3E}">
        <p14:creationId xmlns:p14="http://schemas.microsoft.com/office/powerpoint/2010/main" val="3565121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5A9037DE-3804-3541-A812-A03F54B49A19}" type="datetimeFigureOut">
              <a:rPr lang="es-ES" smtClean="0"/>
              <a:t>08/01/2018</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AFD61AC2-C0AB-7944-8852-F29A171D8B41}" type="slidenum">
              <a:rPr lang="es-ES" smtClean="0"/>
              <a:t>‹Nº›</a:t>
            </a:fld>
            <a:endParaRPr lang="es-ES"/>
          </a:p>
        </p:txBody>
      </p:sp>
    </p:spTree>
    <p:extLst>
      <p:ext uri="{BB962C8B-B14F-4D97-AF65-F5344CB8AC3E}">
        <p14:creationId xmlns:p14="http://schemas.microsoft.com/office/powerpoint/2010/main" val="1350671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600200"/>
            <a:ext cx="8229600" cy="4525963"/>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5A9037DE-3804-3541-A812-A03F54B49A19}" type="datetimeFigureOut">
              <a:rPr lang="es-ES" smtClean="0"/>
              <a:t>08/01/2018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AFD61AC2-C0AB-7944-8852-F29A171D8B41}" type="slidenum">
              <a:rPr lang="es-ES" smtClean="0"/>
              <a:t>‹Nº›</a:t>
            </a:fld>
            <a:endParaRPr lang="es-ES"/>
          </a:p>
        </p:txBody>
      </p:sp>
    </p:spTree>
    <p:extLst>
      <p:ext uri="{BB962C8B-B14F-4D97-AF65-F5344CB8AC3E}">
        <p14:creationId xmlns:p14="http://schemas.microsoft.com/office/powerpoint/2010/main" val="213171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5A9037DE-3804-3541-A812-A03F54B49A19}" type="datetimeFigureOut">
              <a:rPr lang="es-ES" smtClean="0"/>
              <a:t>08/01/2018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AFD61AC2-C0AB-7944-8852-F29A171D8B41}" type="slidenum">
              <a:rPr lang="es-ES" smtClean="0"/>
              <a:t>‹Nº›</a:t>
            </a:fld>
            <a:endParaRPr lang="es-ES"/>
          </a:p>
        </p:txBody>
      </p:sp>
    </p:spTree>
    <p:extLst>
      <p:ext uri="{BB962C8B-B14F-4D97-AF65-F5344CB8AC3E}">
        <p14:creationId xmlns:p14="http://schemas.microsoft.com/office/powerpoint/2010/main" val="2100552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C5381203-DCBC-B04B-A238-DB8F063CFAC6}" type="datetimeFigureOut">
              <a:rPr lang="es-ES" smtClean="0"/>
              <a:t>08/01/2018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941EDA32-7A3A-D840-92B2-19BDBF7E0318}" type="slidenum">
              <a:rPr lang="es-ES" smtClean="0"/>
              <a:t>‹Nº›</a:t>
            </a:fld>
            <a:endParaRPr lang="es-ES"/>
          </a:p>
        </p:txBody>
      </p:sp>
    </p:spTree>
    <p:extLst>
      <p:ext uri="{BB962C8B-B14F-4D97-AF65-F5344CB8AC3E}">
        <p14:creationId xmlns:p14="http://schemas.microsoft.com/office/powerpoint/2010/main" val="1473064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C5381203-DCBC-B04B-A238-DB8F063CFAC6}" type="datetimeFigureOut">
              <a:rPr lang="es-ES" smtClean="0"/>
              <a:t>08/01/2018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941EDA32-7A3A-D840-92B2-19BDBF7E0318}" type="slidenum">
              <a:rPr lang="es-ES" smtClean="0"/>
              <a:t>‹Nº›</a:t>
            </a:fld>
            <a:endParaRPr lang="es-ES"/>
          </a:p>
        </p:txBody>
      </p:sp>
    </p:spTree>
    <p:extLst>
      <p:ext uri="{BB962C8B-B14F-4D97-AF65-F5344CB8AC3E}">
        <p14:creationId xmlns:p14="http://schemas.microsoft.com/office/powerpoint/2010/main" val="18048068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C5381203-DCBC-B04B-A238-DB8F063CFAC6}" type="datetimeFigureOut">
              <a:rPr lang="es-ES" smtClean="0"/>
              <a:t>08/01/2018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941EDA32-7A3A-D840-92B2-19BDBF7E0318}" type="slidenum">
              <a:rPr lang="es-ES" smtClean="0"/>
              <a:t>‹Nº›</a:t>
            </a:fld>
            <a:endParaRPr lang="es-ES"/>
          </a:p>
        </p:txBody>
      </p:sp>
    </p:spTree>
    <p:extLst>
      <p:ext uri="{BB962C8B-B14F-4D97-AF65-F5344CB8AC3E}">
        <p14:creationId xmlns:p14="http://schemas.microsoft.com/office/powerpoint/2010/main" val="2646613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C5381203-DCBC-B04B-A238-DB8F063CFAC6}" type="datetimeFigureOut">
              <a:rPr lang="es-ES" smtClean="0"/>
              <a:t>08/01/2018</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941EDA32-7A3A-D840-92B2-19BDBF7E0318}" type="slidenum">
              <a:rPr lang="es-ES" smtClean="0"/>
              <a:t>‹Nº›</a:t>
            </a:fld>
            <a:endParaRPr lang="es-ES"/>
          </a:p>
        </p:txBody>
      </p:sp>
    </p:spTree>
    <p:extLst>
      <p:ext uri="{BB962C8B-B14F-4D97-AF65-F5344CB8AC3E}">
        <p14:creationId xmlns:p14="http://schemas.microsoft.com/office/powerpoint/2010/main" val="2221399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a:xfrm>
            <a:off x="457200" y="6356350"/>
            <a:ext cx="2133600" cy="365125"/>
          </a:xfrm>
          <a:prstGeom prst="rect">
            <a:avLst/>
          </a:prstGeom>
        </p:spPr>
        <p:txBody>
          <a:bodyPr/>
          <a:lstStyle/>
          <a:p>
            <a:fld id="{C5381203-DCBC-B04B-A238-DB8F063CFAC6}" type="datetimeFigureOut">
              <a:rPr lang="es-ES" smtClean="0"/>
              <a:t>08/01/2018</a:t>
            </a:fld>
            <a:endParaRPr lang="es-ES"/>
          </a:p>
        </p:txBody>
      </p:sp>
      <p:sp>
        <p:nvSpPr>
          <p:cNvPr id="8" name="Marcador de pie de página 7"/>
          <p:cNvSpPr>
            <a:spLocks noGrp="1"/>
          </p:cNvSpPr>
          <p:nvPr>
            <p:ph type="ftr" sz="quarter" idx="11"/>
          </p:nvPr>
        </p:nvSpPr>
        <p:spPr>
          <a:xfrm>
            <a:off x="3124200" y="6356350"/>
            <a:ext cx="2895600" cy="365125"/>
          </a:xfrm>
          <a:prstGeom prst="rect">
            <a:avLst/>
          </a:prstGeom>
        </p:spPr>
        <p:txBody>
          <a:bodyPr/>
          <a:lstStyle/>
          <a:p>
            <a:endParaRPr lang="es-ES"/>
          </a:p>
        </p:txBody>
      </p:sp>
      <p:sp>
        <p:nvSpPr>
          <p:cNvPr id="9" name="Marcador de número de diapositiva 8"/>
          <p:cNvSpPr>
            <a:spLocks noGrp="1"/>
          </p:cNvSpPr>
          <p:nvPr>
            <p:ph type="sldNum" sz="quarter" idx="12"/>
          </p:nvPr>
        </p:nvSpPr>
        <p:spPr>
          <a:xfrm>
            <a:off x="6553200" y="6356350"/>
            <a:ext cx="2133600" cy="365125"/>
          </a:xfrm>
          <a:prstGeom prst="rect">
            <a:avLst/>
          </a:prstGeom>
        </p:spPr>
        <p:txBody>
          <a:bodyPr/>
          <a:lstStyle/>
          <a:p>
            <a:fld id="{941EDA32-7A3A-D840-92B2-19BDBF7E0318}" type="slidenum">
              <a:rPr lang="es-ES" smtClean="0"/>
              <a:t>‹Nº›</a:t>
            </a:fld>
            <a:endParaRPr lang="es-ES"/>
          </a:p>
        </p:txBody>
      </p:sp>
    </p:spTree>
    <p:extLst>
      <p:ext uri="{BB962C8B-B14F-4D97-AF65-F5344CB8AC3E}">
        <p14:creationId xmlns:p14="http://schemas.microsoft.com/office/powerpoint/2010/main" val="3079405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fecha 2"/>
          <p:cNvSpPr>
            <a:spLocks noGrp="1"/>
          </p:cNvSpPr>
          <p:nvPr>
            <p:ph type="dt" sz="half" idx="10"/>
          </p:nvPr>
        </p:nvSpPr>
        <p:spPr>
          <a:xfrm>
            <a:off x="457200" y="6356350"/>
            <a:ext cx="2133600" cy="365125"/>
          </a:xfrm>
          <a:prstGeom prst="rect">
            <a:avLst/>
          </a:prstGeom>
        </p:spPr>
        <p:txBody>
          <a:bodyPr/>
          <a:lstStyle/>
          <a:p>
            <a:fld id="{C5381203-DCBC-B04B-A238-DB8F063CFAC6}" type="datetimeFigureOut">
              <a:rPr lang="es-ES" smtClean="0"/>
              <a:t>08/01/2018</a:t>
            </a:fld>
            <a:endParaRPr lang="es-ES"/>
          </a:p>
        </p:txBody>
      </p:sp>
      <p:sp>
        <p:nvSpPr>
          <p:cNvPr id="4" name="Marcador de pie de página 3"/>
          <p:cNvSpPr>
            <a:spLocks noGrp="1"/>
          </p:cNvSpPr>
          <p:nvPr>
            <p:ph type="ftr" sz="quarter" idx="11"/>
          </p:nvPr>
        </p:nvSpPr>
        <p:spPr>
          <a:xfrm>
            <a:off x="3124200" y="6356350"/>
            <a:ext cx="2895600" cy="365125"/>
          </a:xfrm>
          <a:prstGeom prst="rect">
            <a:avLst/>
          </a:prstGeom>
        </p:spPr>
        <p:txBody>
          <a:bodyPr/>
          <a:lstStyle/>
          <a:p>
            <a:endParaRPr lang="es-ES"/>
          </a:p>
        </p:txBody>
      </p:sp>
      <p:sp>
        <p:nvSpPr>
          <p:cNvPr id="5" name="Marcador de número de diapositiva 4"/>
          <p:cNvSpPr>
            <a:spLocks noGrp="1"/>
          </p:cNvSpPr>
          <p:nvPr>
            <p:ph type="sldNum" sz="quarter" idx="12"/>
          </p:nvPr>
        </p:nvSpPr>
        <p:spPr>
          <a:xfrm>
            <a:off x="6553200" y="6356350"/>
            <a:ext cx="2133600" cy="365125"/>
          </a:xfrm>
          <a:prstGeom prst="rect">
            <a:avLst/>
          </a:prstGeom>
        </p:spPr>
        <p:txBody>
          <a:bodyPr/>
          <a:lstStyle/>
          <a:p>
            <a:fld id="{941EDA32-7A3A-D840-92B2-19BDBF7E0318}" type="slidenum">
              <a:rPr lang="es-ES" smtClean="0"/>
              <a:t>‹Nº›</a:t>
            </a:fld>
            <a:endParaRPr lang="es-ES"/>
          </a:p>
        </p:txBody>
      </p:sp>
    </p:spTree>
    <p:extLst>
      <p:ext uri="{BB962C8B-B14F-4D97-AF65-F5344CB8AC3E}">
        <p14:creationId xmlns:p14="http://schemas.microsoft.com/office/powerpoint/2010/main" val="2217560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56350"/>
            <a:ext cx="2133600" cy="365125"/>
          </a:xfrm>
          <a:prstGeom prst="rect">
            <a:avLst/>
          </a:prstGeom>
        </p:spPr>
        <p:txBody>
          <a:bodyPr/>
          <a:lstStyle/>
          <a:p>
            <a:fld id="{C5381203-DCBC-B04B-A238-DB8F063CFAC6}" type="datetimeFigureOut">
              <a:rPr lang="es-ES" smtClean="0"/>
              <a:t>08/01/2018</a:t>
            </a:fld>
            <a:endParaRPr lang="es-ES"/>
          </a:p>
        </p:txBody>
      </p:sp>
      <p:sp>
        <p:nvSpPr>
          <p:cNvPr id="3" name="Marcador de pie de página 2"/>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Marcador de número de diapositiva 3"/>
          <p:cNvSpPr>
            <a:spLocks noGrp="1"/>
          </p:cNvSpPr>
          <p:nvPr>
            <p:ph type="sldNum" sz="quarter" idx="12"/>
          </p:nvPr>
        </p:nvSpPr>
        <p:spPr>
          <a:xfrm>
            <a:off x="6553200" y="6356350"/>
            <a:ext cx="2133600" cy="365125"/>
          </a:xfrm>
          <a:prstGeom prst="rect">
            <a:avLst/>
          </a:prstGeom>
        </p:spPr>
        <p:txBody>
          <a:bodyPr/>
          <a:lstStyle/>
          <a:p>
            <a:fld id="{941EDA32-7A3A-D840-92B2-19BDBF7E0318}" type="slidenum">
              <a:rPr lang="es-ES" smtClean="0"/>
              <a:t>‹Nº›</a:t>
            </a:fld>
            <a:endParaRPr lang="es-ES"/>
          </a:p>
        </p:txBody>
      </p:sp>
    </p:spTree>
    <p:extLst>
      <p:ext uri="{BB962C8B-B14F-4D97-AF65-F5344CB8AC3E}">
        <p14:creationId xmlns:p14="http://schemas.microsoft.com/office/powerpoint/2010/main" val="1585382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65EAA0A4-3C8F-F74E-ADAD-05B226C42C95}" type="datetimeFigureOut">
              <a:rPr lang="es-ES" smtClean="0"/>
              <a:t>08/01/2018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ED6E9841-99D8-6447-BF53-06241A2D5163}" type="slidenum">
              <a:rPr lang="es-ES" smtClean="0"/>
              <a:t>‹Nº›</a:t>
            </a:fld>
            <a:endParaRPr lang="es-ES"/>
          </a:p>
        </p:txBody>
      </p:sp>
    </p:spTree>
    <p:extLst>
      <p:ext uri="{BB962C8B-B14F-4D97-AF65-F5344CB8AC3E}">
        <p14:creationId xmlns:p14="http://schemas.microsoft.com/office/powerpoint/2010/main" val="2299390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C5381203-DCBC-B04B-A238-DB8F063CFAC6}" type="datetimeFigureOut">
              <a:rPr lang="es-ES" smtClean="0"/>
              <a:t>08/01/2018</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941EDA32-7A3A-D840-92B2-19BDBF7E0318}" type="slidenum">
              <a:rPr lang="es-ES" smtClean="0"/>
              <a:t>‹Nº›</a:t>
            </a:fld>
            <a:endParaRPr lang="es-ES"/>
          </a:p>
        </p:txBody>
      </p:sp>
    </p:spTree>
    <p:extLst>
      <p:ext uri="{BB962C8B-B14F-4D97-AF65-F5344CB8AC3E}">
        <p14:creationId xmlns:p14="http://schemas.microsoft.com/office/powerpoint/2010/main" val="4277261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C5381203-DCBC-B04B-A238-DB8F063CFAC6}" type="datetimeFigureOut">
              <a:rPr lang="es-ES" smtClean="0"/>
              <a:t>08/01/2018</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941EDA32-7A3A-D840-92B2-19BDBF7E0318}" type="slidenum">
              <a:rPr lang="es-ES" smtClean="0"/>
              <a:t>‹Nº›</a:t>
            </a:fld>
            <a:endParaRPr lang="es-ES"/>
          </a:p>
        </p:txBody>
      </p:sp>
    </p:spTree>
    <p:extLst>
      <p:ext uri="{BB962C8B-B14F-4D97-AF65-F5344CB8AC3E}">
        <p14:creationId xmlns:p14="http://schemas.microsoft.com/office/powerpoint/2010/main" val="1587159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600200"/>
            <a:ext cx="8229600" cy="4525963"/>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C5381203-DCBC-B04B-A238-DB8F063CFAC6}" type="datetimeFigureOut">
              <a:rPr lang="es-ES" smtClean="0"/>
              <a:t>08/01/2018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941EDA32-7A3A-D840-92B2-19BDBF7E0318}" type="slidenum">
              <a:rPr lang="es-ES" smtClean="0"/>
              <a:t>‹Nº›</a:t>
            </a:fld>
            <a:endParaRPr lang="es-ES"/>
          </a:p>
        </p:txBody>
      </p:sp>
    </p:spTree>
    <p:extLst>
      <p:ext uri="{BB962C8B-B14F-4D97-AF65-F5344CB8AC3E}">
        <p14:creationId xmlns:p14="http://schemas.microsoft.com/office/powerpoint/2010/main" val="3479331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C5381203-DCBC-B04B-A238-DB8F063CFAC6}" type="datetimeFigureOut">
              <a:rPr lang="es-ES" smtClean="0"/>
              <a:t>08/01/2018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941EDA32-7A3A-D840-92B2-19BDBF7E0318}" type="slidenum">
              <a:rPr lang="es-ES" smtClean="0"/>
              <a:t>‹Nº›</a:t>
            </a:fld>
            <a:endParaRPr lang="es-ES"/>
          </a:p>
        </p:txBody>
      </p:sp>
    </p:spTree>
    <p:extLst>
      <p:ext uri="{BB962C8B-B14F-4D97-AF65-F5344CB8AC3E}">
        <p14:creationId xmlns:p14="http://schemas.microsoft.com/office/powerpoint/2010/main" val="2014966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65EAA0A4-3C8F-F74E-ADAD-05B226C42C95}" type="datetimeFigureOut">
              <a:rPr lang="es-ES" smtClean="0"/>
              <a:t>08/01/2018</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ED6E9841-99D8-6447-BF53-06241A2D5163}" type="slidenum">
              <a:rPr lang="es-ES" smtClean="0"/>
              <a:t>‹Nº›</a:t>
            </a:fld>
            <a:endParaRPr lang="es-ES"/>
          </a:p>
        </p:txBody>
      </p:sp>
    </p:spTree>
    <p:extLst>
      <p:ext uri="{BB962C8B-B14F-4D97-AF65-F5344CB8AC3E}">
        <p14:creationId xmlns:p14="http://schemas.microsoft.com/office/powerpoint/2010/main" val="1374042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a:xfrm>
            <a:off x="457200" y="6356350"/>
            <a:ext cx="2133600" cy="365125"/>
          </a:xfrm>
          <a:prstGeom prst="rect">
            <a:avLst/>
          </a:prstGeom>
        </p:spPr>
        <p:txBody>
          <a:bodyPr/>
          <a:lstStyle/>
          <a:p>
            <a:fld id="{65EAA0A4-3C8F-F74E-ADAD-05B226C42C95}" type="datetimeFigureOut">
              <a:rPr lang="es-ES" smtClean="0"/>
              <a:t>08/01/2018</a:t>
            </a:fld>
            <a:endParaRPr lang="es-ES"/>
          </a:p>
        </p:txBody>
      </p:sp>
      <p:sp>
        <p:nvSpPr>
          <p:cNvPr id="8" name="Marcador de pie de página 7"/>
          <p:cNvSpPr>
            <a:spLocks noGrp="1"/>
          </p:cNvSpPr>
          <p:nvPr>
            <p:ph type="ftr" sz="quarter" idx="11"/>
          </p:nvPr>
        </p:nvSpPr>
        <p:spPr>
          <a:xfrm>
            <a:off x="3124200" y="6356350"/>
            <a:ext cx="2895600" cy="365125"/>
          </a:xfrm>
          <a:prstGeom prst="rect">
            <a:avLst/>
          </a:prstGeom>
        </p:spPr>
        <p:txBody>
          <a:bodyPr/>
          <a:lstStyle/>
          <a:p>
            <a:endParaRPr lang="es-ES"/>
          </a:p>
        </p:txBody>
      </p:sp>
      <p:sp>
        <p:nvSpPr>
          <p:cNvPr id="9" name="Marcador de número de diapositiva 8"/>
          <p:cNvSpPr>
            <a:spLocks noGrp="1"/>
          </p:cNvSpPr>
          <p:nvPr>
            <p:ph type="sldNum" sz="quarter" idx="12"/>
          </p:nvPr>
        </p:nvSpPr>
        <p:spPr>
          <a:xfrm>
            <a:off x="6553200" y="6356350"/>
            <a:ext cx="2133600" cy="365125"/>
          </a:xfrm>
          <a:prstGeom prst="rect">
            <a:avLst/>
          </a:prstGeom>
        </p:spPr>
        <p:txBody>
          <a:bodyPr/>
          <a:lstStyle/>
          <a:p>
            <a:fld id="{ED6E9841-99D8-6447-BF53-06241A2D5163}" type="slidenum">
              <a:rPr lang="es-ES" smtClean="0"/>
              <a:t>‹Nº›</a:t>
            </a:fld>
            <a:endParaRPr lang="es-ES"/>
          </a:p>
        </p:txBody>
      </p:sp>
    </p:spTree>
    <p:extLst>
      <p:ext uri="{BB962C8B-B14F-4D97-AF65-F5344CB8AC3E}">
        <p14:creationId xmlns:p14="http://schemas.microsoft.com/office/powerpoint/2010/main" val="461986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fecha 2"/>
          <p:cNvSpPr>
            <a:spLocks noGrp="1"/>
          </p:cNvSpPr>
          <p:nvPr>
            <p:ph type="dt" sz="half" idx="10"/>
          </p:nvPr>
        </p:nvSpPr>
        <p:spPr>
          <a:xfrm>
            <a:off x="457200" y="6356350"/>
            <a:ext cx="2133600" cy="365125"/>
          </a:xfrm>
          <a:prstGeom prst="rect">
            <a:avLst/>
          </a:prstGeom>
        </p:spPr>
        <p:txBody>
          <a:bodyPr/>
          <a:lstStyle/>
          <a:p>
            <a:fld id="{65EAA0A4-3C8F-F74E-ADAD-05B226C42C95}" type="datetimeFigureOut">
              <a:rPr lang="es-ES" smtClean="0"/>
              <a:t>08/01/2018</a:t>
            </a:fld>
            <a:endParaRPr lang="es-ES"/>
          </a:p>
        </p:txBody>
      </p:sp>
      <p:sp>
        <p:nvSpPr>
          <p:cNvPr id="4" name="Marcador de pie de página 3"/>
          <p:cNvSpPr>
            <a:spLocks noGrp="1"/>
          </p:cNvSpPr>
          <p:nvPr>
            <p:ph type="ftr" sz="quarter" idx="11"/>
          </p:nvPr>
        </p:nvSpPr>
        <p:spPr>
          <a:xfrm>
            <a:off x="3124200" y="6356350"/>
            <a:ext cx="2895600" cy="365125"/>
          </a:xfrm>
          <a:prstGeom prst="rect">
            <a:avLst/>
          </a:prstGeom>
        </p:spPr>
        <p:txBody>
          <a:bodyPr/>
          <a:lstStyle/>
          <a:p>
            <a:endParaRPr lang="es-ES"/>
          </a:p>
        </p:txBody>
      </p:sp>
      <p:sp>
        <p:nvSpPr>
          <p:cNvPr id="5" name="Marcador de número de diapositiva 4"/>
          <p:cNvSpPr>
            <a:spLocks noGrp="1"/>
          </p:cNvSpPr>
          <p:nvPr>
            <p:ph type="sldNum" sz="quarter" idx="12"/>
          </p:nvPr>
        </p:nvSpPr>
        <p:spPr>
          <a:xfrm>
            <a:off x="6553200" y="6356350"/>
            <a:ext cx="2133600" cy="365125"/>
          </a:xfrm>
          <a:prstGeom prst="rect">
            <a:avLst/>
          </a:prstGeom>
        </p:spPr>
        <p:txBody>
          <a:bodyPr/>
          <a:lstStyle/>
          <a:p>
            <a:fld id="{ED6E9841-99D8-6447-BF53-06241A2D5163}" type="slidenum">
              <a:rPr lang="es-ES" smtClean="0"/>
              <a:t>‹Nº›</a:t>
            </a:fld>
            <a:endParaRPr lang="es-ES"/>
          </a:p>
        </p:txBody>
      </p:sp>
    </p:spTree>
    <p:extLst>
      <p:ext uri="{BB962C8B-B14F-4D97-AF65-F5344CB8AC3E}">
        <p14:creationId xmlns:p14="http://schemas.microsoft.com/office/powerpoint/2010/main" val="2004683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56350"/>
            <a:ext cx="2133600" cy="365125"/>
          </a:xfrm>
          <a:prstGeom prst="rect">
            <a:avLst/>
          </a:prstGeom>
        </p:spPr>
        <p:txBody>
          <a:bodyPr/>
          <a:lstStyle/>
          <a:p>
            <a:fld id="{65EAA0A4-3C8F-F74E-ADAD-05B226C42C95}" type="datetimeFigureOut">
              <a:rPr lang="es-ES" smtClean="0"/>
              <a:t>08/01/2018</a:t>
            </a:fld>
            <a:endParaRPr lang="es-ES"/>
          </a:p>
        </p:txBody>
      </p:sp>
      <p:sp>
        <p:nvSpPr>
          <p:cNvPr id="3" name="Marcador de pie de página 2"/>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Marcador de número de diapositiva 3"/>
          <p:cNvSpPr>
            <a:spLocks noGrp="1"/>
          </p:cNvSpPr>
          <p:nvPr>
            <p:ph type="sldNum" sz="quarter" idx="12"/>
          </p:nvPr>
        </p:nvSpPr>
        <p:spPr>
          <a:xfrm>
            <a:off x="6553200" y="6356350"/>
            <a:ext cx="2133600" cy="365125"/>
          </a:xfrm>
          <a:prstGeom prst="rect">
            <a:avLst/>
          </a:prstGeom>
        </p:spPr>
        <p:txBody>
          <a:bodyPr/>
          <a:lstStyle/>
          <a:p>
            <a:fld id="{ED6E9841-99D8-6447-BF53-06241A2D5163}" type="slidenum">
              <a:rPr lang="es-ES" smtClean="0"/>
              <a:t>‹Nº›</a:t>
            </a:fld>
            <a:endParaRPr lang="es-ES"/>
          </a:p>
        </p:txBody>
      </p:sp>
    </p:spTree>
    <p:extLst>
      <p:ext uri="{BB962C8B-B14F-4D97-AF65-F5344CB8AC3E}">
        <p14:creationId xmlns:p14="http://schemas.microsoft.com/office/powerpoint/2010/main" val="2032682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65EAA0A4-3C8F-F74E-ADAD-05B226C42C95}" type="datetimeFigureOut">
              <a:rPr lang="es-ES" smtClean="0"/>
              <a:t>08/01/2018</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ED6E9841-99D8-6447-BF53-06241A2D5163}" type="slidenum">
              <a:rPr lang="es-ES" smtClean="0"/>
              <a:t>‹Nº›</a:t>
            </a:fld>
            <a:endParaRPr lang="es-ES"/>
          </a:p>
        </p:txBody>
      </p:sp>
    </p:spTree>
    <p:extLst>
      <p:ext uri="{BB962C8B-B14F-4D97-AF65-F5344CB8AC3E}">
        <p14:creationId xmlns:p14="http://schemas.microsoft.com/office/powerpoint/2010/main" val="368726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65EAA0A4-3C8F-F74E-ADAD-05B226C42C95}" type="datetimeFigureOut">
              <a:rPr lang="es-ES" smtClean="0"/>
              <a:t>08/01/2018</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ED6E9841-99D8-6447-BF53-06241A2D5163}" type="slidenum">
              <a:rPr lang="es-ES" smtClean="0"/>
              <a:t>‹Nº›</a:t>
            </a:fld>
            <a:endParaRPr lang="es-ES"/>
          </a:p>
        </p:txBody>
      </p:sp>
    </p:spTree>
    <p:extLst>
      <p:ext uri="{BB962C8B-B14F-4D97-AF65-F5344CB8AC3E}">
        <p14:creationId xmlns:p14="http://schemas.microsoft.com/office/powerpoint/2010/main" val="3147319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descr="PPT_Administracion_Bienvenido.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5976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descr="PPT_Administracion_Cortinilla.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7484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descr="PPT_Administracion_Contenido.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81327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076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txBox="1">
            <a:spLocks/>
          </p:cNvSpPr>
          <p:nvPr/>
        </p:nvSpPr>
        <p:spPr>
          <a:xfrm>
            <a:off x="5159770" y="1059051"/>
            <a:ext cx="3368854" cy="287144"/>
          </a:xfrm>
          <a:prstGeom prst="rect">
            <a:avLst/>
          </a:prstGeom>
        </p:spPr>
        <p:txBody>
          <a:bodyPr vert="horz" wrap="square" lIns="66563" tIns="33281" rIns="66563" bIns="33281" rtlCol="0" anchor="ctr">
            <a:spAutoFit/>
          </a:bodyPr>
          <a:lstStyle/>
          <a:p>
            <a:pPr defTabSz="665665">
              <a:lnSpc>
                <a:spcPct val="90000"/>
              </a:lnSpc>
              <a:spcBef>
                <a:spcPct val="0"/>
              </a:spcBef>
              <a:defRPr/>
            </a:pPr>
            <a:r>
              <a:rPr lang="es-MX" sz="1588" b="1" cap="small" dirty="0">
                <a:solidFill>
                  <a:schemeClr val="bg1"/>
                </a:solidFill>
                <a:latin typeface="Corbel"/>
                <a:cs typeface="Corbel"/>
              </a:rPr>
              <a:t>Materias por Área de Formación</a:t>
            </a:r>
            <a:endParaRPr lang="es-MX" sz="2118" b="1" cap="small" dirty="0">
              <a:solidFill>
                <a:schemeClr val="bg1"/>
              </a:solidFill>
              <a:latin typeface="Corbel"/>
              <a:cs typeface="Corbel"/>
            </a:endParaRPr>
          </a:p>
        </p:txBody>
      </p:sp>
      <p:graphicFrame>
        <p:nvGraphicFramePr>
          <p:cNvPr id="14" name="11 Tabla"/>
          <p:cNvGraphicFramePr>
            <a:graphicFrameLocks noGrp="1"/>
          </p:cNvGraphicFramePr>
          <p:nvPr>
            <p:extLst>
              <p:ext uri="{D42A27DB-BD31-4B8C-83A1-F6EECF244321}">
                <p14:modId xmlns:p14="http://schemas.microsoft.com/office/powerpoint/2010/main" val="3180477908"/>
              </p:ext>
            </p:extLst>
          </p:nvPr>
        </p:nvGraphicFramePr>
        <p:xfrm>
          <a:off x="0" y="775185"/>
          <a:ext cx="9144002" cy="5242793"/>
        </p:xfrm>
        <a:graphic>
          <a:graphicData uri="http://schemas.openxmlformats.org/drawingml/2006/table">
            <a:tbl>
              <a:tblPr/>
              <a:tblGrid>
                <a:gridCol w="3767601">
                  <a:extLst>
                    <a:ext uri="{9D8B030D-6E8A-4147-A177-3AD203B41FA5}">
                      <a16:colId xmlns:a16="http://schemas.microsoft.com/office/drawing/2014/main" val="20000"/>
                    </a:ext>
                  </a:extLst>
                </a:gridCol>
                <a:gridCol w="715633">
                  <a:extLst>
                    <a:ext uri="{9D8B030D-6E8A-4147-A177-3AD203B41FA5}">
                      <a16:colId xmlns:a16="http://schemas.microsoft.com/office/drawing/2014/main" val="20001"/>
                    </a:ext>
                  </a:extLst>
                </a:gridCol>
                <a:gridCol w="634696">
                  <a:extLst>
                    <a:ext uri="{9D8B030D-6E8A-4147-A177-3AD203B41FA5}">
                      <a16:colId xmlns:a16="http://schemas.microsoft.com/office/drawing/2014/main" val="20002"/>
                    </a:ext>
                  </a:extLst>
                </a:gridCol>
                <a:gridCol w="840044">
                  <a:extLst>
                    <a:ext uri="{9D8B030D-6E8A-4147-A177-3AD203B41FA5}">
                      <a16:colId xmlns:a16="http://schemas.microsoft.com/office/drawing/2014/main" val="20003"/>
                    </a:ext>
                  </a:extLst>
                </a:gridCol>
                <a:gridCol w="819556">
                  <a:extLst>
                    <a:ext uri="{9D8B030D-6E8A-4147-A177-3AD203B41FA5}">
                      <a16:colId xmlns:a16="http://schemas.microsoft.com/office/drawing/2014/main" val="20004"/>
                    </a:ext>
                  </a:extLst>
                </a:gridCol>
                <a:gridCol w="647399">
                  <a:extLst>
                    <a:ext uri="{9D8B030D-6E8A-4147-A177-3AD203B41FA5}">
                      <a16:colId xmlns:a16="http://schemas.microsoft.com/office/drawing/2014/main" val="20005"/>
                    </a:ext>
                  </a:extLst>
                </a:gridCol>
                <a:gridCol w="1719073">
                  <a:extLst>
                    <a:ext uri="{9D8B030D-6E8A-4147-A177-3AD203B41FA5}">
                      <a16:colId xmlns:a16="http://schemas.microsoft.com/office/drawing/2014/main" val="20006"/>
                    </a:ext>
                  </a:extLst>
                </a:gridCol>
              </a:tblGrid>
              <a:tr h="347024">
                <a:tc gridSpan="7">
                  <a:txBody>
                    <a:bodyPr/>
                    <a:lstStyle/>
                    <a:p>
                      <a:pPr algn="ctr">
                        <a:lnSpc>
                          <a:spcPct val="115000"/>
                        </a:lnSpc>
                        <a:spcAft>
                          <a:spcPts val="0"/>
                        </a:spcAft>
                      </a:pPr>
                      <a:r>
                        <a:rPr lang="es-MX" sz="1200" b="1" dirty="0">
                          <a:solidFill>
                            <a:schemeClr val="bg1"/>
                          </a:solidFill>
                          <a:latin typeface="+mj-lt"/>
                          <a:ea typeface="Times New Roman"/>
                          <a:cs typeface="Times New Roman"/>
                        </a:rPr>
                        <a:t>ÁREA DE FORMACIÓN BÁSICA </a:t>
                      </a:r>
                      <a:r>
                        <a:rPr lang="es-MX" sz="1200" b="1" dirty="0" smtClean="0">
                          <a:solidFill>
                            <a:schemeClr val="bg1"/>
                          </a:solidFill>
                          <a:latin typeface="+mj-lt"/>
                          <a:ea typeface="Times New Roman"/>
                          <a:cs typeface="Times New Roman"/>
                        </a:rPr>
                        <a:t>PARTICULAR OBLIGATORIA</a:t>
                      </a:r>
                      <a:endParaRPr lang="es-MX" sz="14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17171"/>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395868">
                <a:tc>
                  <a:txBody>
                    <a:bodyPr/>
                    <a:lstStyle/>
                    <a:p>
                      <a:pPr algn="ctr">
                        <a:lnSpc>
                          <a:spcPct val="115000"/>
                        </a:lnSpc>
                        <a:spcAft>
                          <a:spcPts val="0"/>
                        </a:spcAft>
                      </a:pPr>
                      <a:r>
                        <a:rPr lang="es-MX" sz="1100" b="1" dirty="0">
                          <a:solidFill>
                            <a:schemeClr val="bg1"/>
                          </a:solidFill>
                          <a:latin typeface="+mj-lt"/>
                          <a:ea typeface="Times New Roman"/>
                          <a:cs typeface="Times New Roman"/>
                        </a:rPr>
                        <a:t>MATERIA</a:t>
                      </a:r>
                      <a:endParaRPr lang="es-MX" sz="16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1000" b="1" dirty="0">
                          <a:solidFill>
                            <a:schemeClr val="bg1"/>
                          </a:solidFill>
                          <a:latin typeface="+mj-lt"/>
                          <a:ea typeface="Times New Roman"/>
                          <a:cs typeface="Times New Roman"/>
                        </a:rPr>
                        <a:t>CLAVE</a:t>
                      </a:r>
                      <a:endParaRPr lang="es-MX" sz="14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900" b="1" dirty="0">
                          <a:solidFill>
                            <a:schemeClr val="bg1"/>
                          </a:solidFill>
                          <a:latin typeface="+mj-lt"/>
                          <a:ea typeface="Times New Roman"/>
                          <a:cs typeface="Times New Roman"/>
                        </a:rPr>
                        <a:t>HORAS TEORÍA</a:t>
                      </a:r>
                      <a:endParaRPr lang="es-MX" sz="11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900" b="1" dirty="0">
                          <a:solidFill>
                            <a:schemeClr val="bg1"/>
                          </a:solidFill>
                          <a:latin typeface="+mj-lt"/>
                          <a:ea typeface="Times New Roman"/>
                          <a:cs typeface="Times New Roman"/>
                        </a:rPr>
                        <a:t>HORAS PRÁCTICA</a:t>
                      </a:r>
                      <a:endParaRPr lang="es-MX" sz="11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900" b="1" dirty="0">
                          <a:solidFill>
                            <a:schemeClr val="bg1"/>
                          </a:solidFill>
                          <a:latin typeface="+mj-lt"/>
                          <a:ea typeface="Times New Roman"/>
                          <a:cs typeface="Times New Roman"/>
                        </a:rPr>
                        <a:t>HORAS TOTALES </a:t>
                      </a:r>
                      <a:endParaRPr lang="es-MX" sz="11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900" b="1" dirty="0">
                          <a:solidFill>
                            <a:schemeClr val="bg1"/>
                          </a:solidFill>
                          <a:latin typeface="+mj-lt"/>
                          <a:ea typeface="Times New Roman"/>
                          <a:cs typeface="Times New Roman"/>
                        </a:rPr>
                        <a:t>CRÉDITOS</a:t>
                      </a:r>
                      <a:endParaRPr lang="es-MX" sz="11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900" b="1" dirty="0" smtClean="0">
                          <a:solidFill>
                            <a:schemeClr val="bg1"/>
                          </a:solidFill>
                          <a:latin typeface="+mj-lt"/>
                          <a:ea typeface="Times New Roman"/>
                          <a:cs typeface="Times New Roman"/>
                        </a:rPr>
                        <a:t>PRE-REQUISITO</a:t>
                      </a:r>
                      <a:endParaRPr lang="es-MX" sz="11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solidFill>
                      <a:srgbClr val="005686"/>
                    </a:solidFill>
                  </a:tcPr>
                </a:tc>
                <a:extLst>
                  <a:ext uri="{0D108BD9-81ED-4DB2-BD59-A6C34878D82A}">
                    <a16:rowId xmlns:a16="http://schemas.microsoft.com/office/drawing/2014/main" val="10001"/>
                  </a:ext>
                </a:extLst>
              </a:tr>
              <a:tr h="257852">
                <a:tc>
                  <a:txBody>
                    <a:bodyPr/>
                    <a:lstStyle/>
                    <a:p>
                      <a:pPr>
                        <a:lnSpc>
                          <a:spcPct val="115000"/>
                        </a:lnSpc>
                        <a:spcAft>
                          <a:spcPts val="0"/>
                        </a:spcAft>
                      </a:pPr>
                      <a:r>
                        <a:rPr lang="es-MX" sz="1100" dirty="0">
                          <a:solidFill>
                            <a:schemeClr val="tx1"/>
                          </a:solidFill>
                          <a:latin typeface="+mj-lt"/>
                          <a:ea typeface="Times New Roman"/>
                          <a:cs typeface="Times New Roman"/>
                        </a:rPr>
                        <a:t>ADMINISTRACIÓN ESTRATÉGICA</a:t>
                      </a:r>
                      <a:endParaRPr lang="es-MX" sz="110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b="0" u="none" strike="noStrike" kern="1200" dirty="0">
                          <a:solidFill>
                            <a:schemeClr val="tx1"/>
                          </a:solidFill>
                          <a:latin typeface="+mj-lt"/>
                          <a:ea typeface="Times New Roman"/>
                          <a:cs typeface="Arial" pitchFamily="34" charset="0"/>
                        </a:rPr>
                        <a:t>I5139</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80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8</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ADMINISTRACIÓN I</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257852">
                <a:tc>
                  <a:txBody>
                    <a:bodyPr/>
                    <a:lstStyle/>
                    <a:p>
                      <a:pPr>
                        <a:lnSpc>
                          <a:spcPct val="115000"/>
                        </a:lnSpc>
                        <a:spcAft>
                          <a:spcPts val="0"/>
                        </a:spcAft>
                      </a:pPr>
                      <a:r>
                        <a:rPr lang="es-MX" sz="1100" dirty="0">
                          <a:solidFill>
                            <a:schemeClr val="tx1"/>
                          </a:solidFill>
                          <a:latin typeface="+mj-lt"/>
                          <a:ea typeface="Times New Roman"/>
                          <a:cs typeface="Times New Roman"/>
                        </a:rPr>
                        <a:t>ADMINISTRACIÓN FINANCIERA</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b="0" u="none" strike="noStrike" kern="1200" dirty="0">
                          <a:solidFill>
                            <a:schemeClr val="tx1"/>
                          </a:solidFill>
                          <a:latin typeface="+mj-lt"/>
                          <a:ea typeface="Times New Roman"/>
                          <a:cs typeface="Arial" pitchFamily="34" charset="0"/>
                        </a:rPr>
                        <a:t>I5099</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80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 </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257852">
                <a:tc>
                  <a:txBody>
                    <a:bodyPr/>
                    <a:lstStyle/>
                    <a:p>
                      <a:pPr>
                        <a:lnSpc>
                          <a:spcPct val="115000"/>
                        </a:lnSpc>
                        <a:spcAft>
                          <a:spcPts val="0"/>
                        </a:spcAft>
                      </a:pPr>
                      <a:r>
                        <a:rPr lang="es-MX" sz="1100" dirty="0">
                          <a:solidFill>
                            <a:schemeClr val="tx1"/>
                          </a:solidFill>
                          <a:latin typeface="+mj-lt"/>
                          <a:ea typeface="Times New Roman"/>
                          <a:cs typeface="Times New Roman"/>
                        </a:rPr>
                        <a:t>CAPACITACIÓN Y DESARROLLO DE PERSONAL</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b="0" u="none" strike="noStrike" kern="1200" dirty="0">
                          <a:solidFill>
                            <a:schemeClr val="tx1"/>
                          </a:solidFill>
                          <a:latin typeface="+mj-lt"/>
                          <a:ea typeface="Times New Roman"/>
                          <a:cs typeface="Arial" pitchFamily="34" charset="0"/>
                        </a:rPr>
                        <a:t>I5106</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20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60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6</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 </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257852">
                <a:tc>
                  <a:txBody>
                    <a:bodyPr/>
                    <a:lstStyle/>
                    <a:p>
                      <a:pPr>
                        <a:lnSpc>
                          <a:spcPct val="115000"/>
                        </a:lnSpc>
                        <a:spcAft>
                          <a:spcPts val="0"/>
                        </a:spcAft>
                      </a:pPr>
                      <a:r>
                        <a:rPr lang="es-MX" sz="1100" dirty="0">
                          <a:solidFill>
                            <a:schemeClr val="tx1"/>
                          </a:solidFill>
                          <a:latin typeface="+mj-lt"/>
                          <a:ea typeface="Times New Roman"/>
                          <a:cs typeface="Times New Roman"/>
                        </a:rPr>
                        <a:t>CONCEPTOS FISCALES FUNDAMENTALES</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b="0" u="none" strike="noStrike" kern="1200" dirty="0">
                          <a:solidFill>
                            <a:schemeClr val="tx1"/>
                          </a:solidFill>
                          <a:latin typeface="+mj-lt"/>
                          <a:ea typeface="Times New Roman"/>
                          <a:cs typeface="Arial" pitchFamily="34" charset="0"/>
                        </a:rPr>
                        <a:t>I5101</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80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8</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 </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257852">
                <a:tc>
                  <a:txBody>
                    <a:bodyPr/>
                    <a:lstStyle/>
                    <a:p>
                      <a:pPr>
                        <a:lnSpc>
                          <a:spcPct val="115000"/>
                        </a:lnSpc>
                        <a:spcAft>
                          <a:spcPts val="0"/>
                        </a:spcAft>
                      </a:pPr>
                      <a:r>
                        <a:rPr lang="es-MX" sz="1100" dirty="0">
                          <a:solidFill>
                            <a:schemeClr val="tx1"/>
                          </a:solidFill>
                          <a:latin typeface="+mj-lt"/>
                          <a:ea typeface="Times New Roman"/>
                          <a:cs typeface="Times New Roman"/>
                        </a:rPr>
                        <a:t>DESARROLLO E INNOVACIÓN TECNOLÓGICA</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b="0" u="none" strike="noStrike" kern="1200" dirty="0">
                          <a:solidFill>
                            <a:schemeClr val="tx1"/>
                          </a:solidFill>
                          <a:latin typeface="+mj-lt"/>
                          <a:ea typeface="Times New Roman"/>
                          <a:cs typeface="Arial" pitchFamily="34" charset="0"/>
                        </a:rPr>
                        <a:t>I5094</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80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8</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 </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257852">
                <a:tc>
                  <a:txBody>
                    <a:bodyPr/>
                    <a:lstStyle/>
                    <a:p>
                      <a:pPr>
                        <a:lnSpc>
                          <a:spcPct val="115000"/>
                        </a:lnSpc>
                        <a:spcAft>
                          <a:spcPts val="0"/>
                        </a:spcAft>
                      </a:pPr>
                      <a:r>
                        <a:rPr lang="es-MX" sz="1100" dirty="0">
                          <a:solidFill>
                            <a:schemeClr val="tx1"/>
                          </a:solidFill>
                          <a:latin typeface="+mj-lt"/>
                          <a:ea typeface="Times New Roman"/>
                          <a:cs typeface="Times New Roman"/>
                        </a:rPr>
                        <a:t>DESARROLLO ORGANIZACIONAL</a:t>
                      </a:r>
                      <a:endParaRPr lang="es-MX" sz="110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b="0" u="none" strike="noStrike" kern="1200" dirty="0">
                          <a:solidFill>
                            <a:schemeClr val="tx1"/>
                          </a:solidFill>
                          <a:latin typeface="+mj-lt"/>
                          <a:ea typeface="Times New Roman"/>
                          <a:cs typeface="Arial" pitchFamily="34" charset="0"/>
                        </a:rPr>
                        <a:t>I5095</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80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8</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ADMINISTRACIÓN I</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r h="257852">
                <a:tc>
                  <a:txBody>
                    <a:bodyPr/>
                    <a:lstStyle/>
                    <a:p>
                      <a:pPr>
                        <a:lnSpc>
                          <a:spcPct val="115000"/>
                        </a:lnSpc>
                        <a:spcAft>
                          <a:spcPts val="0"/>
                        </a:spcAft>
                      </a:pPr>
                      <a:r>
                        <a:rPr lang="es-MX" sz="1100" dirty="0">
                          <a:solidFill>
                            <a:schemeClr val="tx1"/>
                          </a:solidFill>
                          <a:latin typeface="+mj-lt"/>
                          <a:ea typeface="Times New Roman"/>
                          <a:cs typeface="Times New Roman"/>
                        </a:rPr>
                        <a:t>DISEÑO ORGANIZACIONAL</a:t>
                      </a:r>
                      <a:endParaRPr lang="es-MX" sz="110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b="0" u="none" strike="noStrike" kern="1200" dirty="0">
                          <a:solidFill>
                            <a:schemeClr val="tx1"/>
                          </a:solidFill>
                          <a:latin typeface="+mj-lt"/>
                          <a:ea typeface="Times New Roman"/>
                          <a:cs typeface="Arial" pitchFamily="34" charset="0"/>
                        </a:rPr>
                        <a:t>I5096</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80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8</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ADMINISTRACIÓN I</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8"/>
                  </a:ext>
                </a:extLst>
              </a:tr>
              <a:tr h="257852">
                <a:tc>
                  <a:txBody>
                    <a:bodyPr/>
                    <a:lstStyle/>
                    <a:p>
                      <a:pPr>
                        <a:lnSpc>
                          <a:spcPct val="115000"/>
                        </a:lnSpc>
                        <a:spcAft>
                          <a:spcPts val="0"/>
                        </a:spcAft>
                      </a:pPr>
                      <a:r>
                        <a:rPr lang="es-MX" sz="1100" dirty="0">
                          <a:solidFill>
                            <a:schemeClr val="tx1"/>
                          </a:solidFill>
                          <a:latin typeface="+mj-lt"/>
                          <a:ea typeface="Times New Roman"/>
                          <a:cs typeface="Times New Roman"/>
                        </a:rPr>
                        <a:t>DOTACIÓN E INDUCCIÓN DE RECURSOS HUMANOS</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b="0" u="none" strike="noStrike" kern="1200" dirty="0">
                          <a:solidFill>
                            <a:schemeClr val="tx1"/>
                          </a:solidFill>
                          <a:latin typeface="+mj-lt"/>
                          <a:ea typeface="Times New Roman"/>
                          <a:cs typeface="Arial" pitchFamily="34" charset="0"/>
                        </a:rPr>
                        <a:t>I5107</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20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60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6</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 </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9"/>
                  </a:ext>
                </a:extLst>
              </a:tr>
              <a:tr h="257852">
                <a:tc>
                  <a:txBody>
                    <a:bodyPr/>
                    <a:lstStyle/>
                    <a:p>
                      <a:pPr>
                        <a:lnSpc>
                          <a:spcPct val="115000"/>
                        </a:lnSpc>
                        <a:spcAft>
                          <a:spcPts val="0"/>
                        </a:spcAft>
                      </a:pPr>
                      <a:r>
                        <a:rPr lang="es-MX" sz="1100" dirty="0">
                          <a:solidFill>
                            <a:schemeClr val="tx1"/>
                          </a:solidFill>
                          <a:latin typeface="+mj-lt"/>
                          <a:ea typeface="Times New Roman"/>
                          <a:cs typeface="Times New Roman"/>
                        </a:rPr>
                        <a:t>FORMULACIÓN Y EVALUACIÓN DE PROYECTOS</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b="0" u="none" strike="noStrike" kern="1200" dirty="0">
                          <a:solidFill>
                            <a:schemeClr val="tx1"/>
                          </a:solidFill>
                          <a:latin typeface="+mj-lt"/>
                          <a:ea typeface="Times New Roman"/>
                          <a:cs typeface="Arial" pitchFamily="34" charset="0"/>
                        </a:rPr>
                        <a:t>I5098</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80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 </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10"/>
                  </a:ext>
                </a:extLst>
              </a:tr>
              <a:tr h="257852">
                <a:tc>
                  <a:txBody>
                    <a:bodyPr/>
                    <a:lstStyle/>
                    <a:p>
                      <a:pPr>
                        <a:lnSpc>
                          <a:spcPct val="115000"/>
                        </a:lnSpc>
                        <a:spcAft>
                          <a:spcPts val="0"/>
                        </a:spcAft>
                      </a:pPr>
                      <a:r>
                        <a:rPr lang="es-MX" sz="1100" dirty="0">
                          <a:solidFill>
                            <a:schemeClr val="tx1"/>
                          </a:solidFill>
                          <a:latin typeface="+mj-lt"/>
                          <a:ea typeface="Times New Roman"/>
                          <a:cs typeface="Times New Roman"/>
                        </a:rPr>
                        <a:t>GESTIÓN DE LA CALIDAD</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b="0" u="none" strike="noStrike" kern="1200" dirty="0">
                          <a:solidFill>
                            <a:schemeClr val="tx1"/>
                          </a:solidFill>
                          <a:latin typeface="+mj-lt"/>
                          <a:ea typeface="Times New Roman"/>
                          <a:cs typeface="Arial" pitchFamily="34" charset="0"/>
                        </a:rPr>
                        <a:t>I5097</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80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 </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1"/>
                  </a:ext>
                </a:extLst>
              </a:tr>
              <a:tr h="257852">
                <a:tc>
                  <a:txBody>
                    <a:bodyPr/>
                    <a:lstStyle/>
                    <a:p>
                      <a:pPr>
                        <a:lnSpc>
                          <a:spcPct val="115000"/>
                        </a:lnSpc>
                        <a:spcAft>
                          <a:spcPts val="0"/>
                        </a:spcAft>
                      </a:pPr>
                      <a:r>
                        <a:rPr lang="es-MX" sz="1100" dirty="0">
                          <a:solidFill>
                            <a:schemeClr val="tx1"/>
                          </a:solidFill>
                          <a:latin typeface="+mj-lt"/>
                          <a:ea typeface="Times New Roman"/>
                          <a:cs typeface="Times New Roman"/>
                        </a:rPr>
                        <a:t>GESTIÓN Y ORGANIZACIÓN DEL SECTOR PÚBLICO</a:t>
                      </a:r>
                      <a:endParaRPr lang="es-MX" sz="110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b="0" u="none" strike="noStrike" kern="1200" dirty="0">
                          <a:solidFill>
                            <a:schemeClr val="tx1"/>
                          </a:solidFill>
                          <a:latin typeface="+mj-lt"/>
                          <a:ea typeface="Times New Roman"/>
                          <a:cs typeface="Arial" pitchFamily="34" charset="0"/>
                        </a:rPr>
                        <a:t>I5105</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80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ADMINISTRACIÓN I</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2"/>
                  </a:ext>
                </a:extLst>
              </a:tr>
              <a:tr h="257852">
                <a:tc>
                  <a:txBody>
                    <a:bodyPr/>
                    <a:lstStyle/>
                    <a:p>
                      <a:pPr>
                        <a:lnSpc>
                          <a:spcPct val="115000"/>
                        </a:lnSpc>
                        <a:spcAft>
                          <a:spcPts val="0"/>
                        </a:spcAft>
                      </a:pPr>
                      <a:r>
                        <a:rPr lang="es-MX" sz="1100" dirty="0">
                          <a:solidFill>
                            <a:schemeClr val="tx1"/>
                          </a:solidFill>
                          <a:latin typeface="+mj-lt"/>
                          <a:ea typeface="Times New Roman"/>
                          <a:cs typeface="Times New Roman"/>
                        </a:rPr>
                        <a:t>INVESTIGACIÓN DE MERCADOS</a:t>
                      </a:r>
                      <a:endParaRPr lang="es-MX" sz="110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b="0" u="none" strike="noStrike" kern="1200" dirty="0">
                          <a:solidFill>
                            <a:schemeClr val="tx1"/>
                          </a:solidFill>
                          <a:latin typeface="+mj-lt"/>
                          <a:ea typeface="Times New Roman"/>
                          <a:cs typeface="Arial" pitchFamily="34" charset="0"/>
                        </a:rPr>
                        <a:t>I5102</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80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MERCADOTECNIA </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3"/>
                  </a:ext>
                </a:extLst>
              </a:tr>
              <a:tr h="257852">
                <a:tc>
                  <a:txBody>
                    <a:bodyPr/>
                    <a:lstStyle/>
                    <a:p>
                      <a:pPr>
                        <a:lnSpc>
                          <a:spcPct val="115000"/>
                        </a:lnSpc>
                        <a:spcAft>
                          <a:spcPts val="0"/>
                        </a:spcAft>
                      </a:pPr>
                      <a:r>
                        <a:rPr lang="es-MX" sz="1100" dirty="0">
                          <a:solidFill>
                            <a:schemeClr val="tx1"/>
                          </a:solidFill>
                          <a:latin typeface="+mj-lt"/>
                          <a:ea typeface="Times New Roman"/>
                          <a:cs typeface="Times New Roman"/>
                        </a:rPr>
                        <a:t>INVESTIGACIÓN DE OPERACIONES I</a:t>
                      </a:r>
                      <a:endParaRPr lang="es-MX" sz="110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b="0" u="none" strike="noStrike" kern="1200" dirty="0">
                          <a:solidFill>
                            <a:schemeClr val="tx1"/>
                          </a:solidFill>
                          <a:latin typeface="+mj-lt"/>
                          <a:ea typeface="Times New Roman"/>
                          <a:cs typeface="Arial" pitchFamily="34" charset="0"/>
                        </a:rPr>
                        <a:t>I5100</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80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ESTADÍSTICA II</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4"/>
                  </a:ext>
                </a:extLst>
              </a:tr>
              <a:tr h="257852">
                <a:tc>
                  <a:txBody>
                    <a:bodyPr/>
                    <a:lstStyle/>
                    <a:p>
                      <a:pPr>
                        <a:lnSpc>
                          <a:spcPct val="115000"/>
                        </a:lnSpc>
                        <a:spcAft>
                          <a:spcPts val="0"/>
                        </a:spcAft>
                      </a:pPr>
                      <a:r>
                        <a:rPr lang="es-MX" sz="1100" dirty="0">
                          <a:solidFill>
                            <a:schemeClr val="tx1"/>
                          </a:solidFill>
                          <a:latin typeface="+mj-lt"/>
                          <a:ea typeface="Times New Roman"/>
                          <a:cs typeface="Times New Roman"/>
                        </a:rPr>
                        <a:t>MERCADOTECNIA </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b="0" u="none" strike="noStrike" kern="1200" dirty="0">
                          <a:solidFill>
                            <a:schemeClr val="tx1"/>
                          </a:solidFill>
                          <a:latin typeface="+mj-lt"/>
                          <a:ea typeface="Times New Roman"/>
                          <a:cs typeface="Arial" pitchFamily="34" charset="0"/>
                        </a:rPr>
                        <a:t>I5103</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80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 </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15"/>
                  </a:ext>
                </a:extLst>
              </a:tr>
              <a:tr h="257852">
                <a:tc>
                  <a:txBody>
                    <a:bodyPr/>
                    <a:lstStyle/>
                    <a:p>
                      <a:pPr>
                        <a:lnSpc>
                          <a:spcPct val="115000"/>
                        </a:lnSpc>
                        <a:spcAft>
                          <a:spcPts val="0"/>
                        </a:spcAft>
                      </a:pPr>
                      <a:r>
                        <a:rPr lang="es-MX" sz="1100" dirty="0">
                          <a:solidFill>
                            <a:schemeClr val="tx1"/>
                          </a:solidFill>
                          <a:latin typeface="+mj-lt"/>
                          <a:ea typeface="Times New Roman"/>
                          <a:cs typeface="Times New Roman"/>
                        </a:rPr>
                        <a:t>PROMOCIÓN Y EVALUACIÓN DE LA PRODUCTIVIDAD</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b="0" u="none" strike="noStrike" kern="1200" dirty="0">
                          <a:solidFill>
                            <a:schemeClr val="tx1"/>
                          </a:solidFill>
                          <a:latin typeface="+mj-lt"/>
                          <a:ea typeface="Times New Roman"/>
                          <a:cs typeface="Arial" pitchFamily="34" charset="0"/>
                        </a:rPr>
                        <a:t>I5108</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20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60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6</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 </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6"/>
                  </a:ext>
                </a:extLst>
              </a:tr>
              <a:tr h="257852">
                <a:tc>
                  <a:txBody>
                    <a:bodyPr/>
                    <a:lstStyle/>
                    <a:p>
                      <a:pPr>
                        <a:lnSpc>
                          <a:spcPct val="115000"/>
                        </a:lnSpc>
                        <a:spcAft>
                          <a:spcPts val="0"/>
                        </a:spcAft>
                      </a:pPr>
                      <a:r>
                        <a:rPr lang="es-MX" sz="1100" dirty="0">
                          <a:solidFill>
                            <a:schemeClr val="tx1"/>
                          </a:solidFill>
                          <a:latin typeface="+mj-lt"/>
                          <a:ea typeface="Times New Roman"/>
                          <a:cs typeface="Times New Roman"/>
                        </a:rPr>
                        <a:t>PROMOCIÓN Y PUBLICIDAD</a:t>
                      </a:r>
                      <a:endParaRPr lang="es-MX" sz="110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b="0" u="none" strike="noStrike" kern="1200" dirty="0">
                          <a:solidFill>
                            <a:schemeClr val="tx1"/>
                          </a:solidFill>
                          <a:latin typeface="+mj-lt"/>
                          <a:ea typeface="Times New Roman"/>
                          <a:cs typeface="Arial" pitchFamily="34" charset="0"/>
                        </a:rPr>
                        <a:t>I5104</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80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8</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MERCADOTECNIA </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7"/>
                  </a:ext>
                </a:extLst>
              </a:tr>
              <a:tr h="351982">
                <a:tc>
                  <a:txBody>
                    <a:bodyPr/>
                    <a:lstStyle/>
                    <a:p>
                      <a:pPr>
                        <a:lnSpc>
                          <a:spcPct val="115000"/>
                        </a:lnSpc>
                        <a:spcAft>
                          <a:spcPts val="0"/>
                        </a:spcAft>
                      </a:pPr>
                      <a:r>
                        <a:rPr lang="es-MX" sz="1100" dirty="0">
                          <a:solidFill>
                            <a:schemeClr val="tx1"/>
                          </a:solidFill>
                          <a:latin typeface="+mj-lt"/>
                          <a:ea typeface="Times New Roman"/>
                          <a:cs typeface="Times New Roman"/>
                        </a:rPr>
                        <a:t>SEMINARIO DE TITULACIÓN EN ADMINISTRACIÓN</a:t>
                      </a:r>
                      <a:endParaRPr lang="es-MX" sz="110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b="0" u="none" strike="noStrike" kern="1200" dirty="0">
                          <a:solidFill>
                            <a:schemeClr val="tx1"/>
                          </a:solidFill>
                          <a:latin typeface="+mj-lt"/>
                          <a:ea typeface="Times New Roman"/>
                          <a:cs typeface="Arial" pitchFamily="34" charset="0"/>
                        </a:rPr>
                        <a:t>I5109</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20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60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a:solidFill>
                            <a:schemeClr val="tx1"/>
                          </a:solidFill>
                          <a:latin typeface="+mj-lt"/>
                          <a:ea typeface="Times New Roman"/>
                          <a:cs typeface="Times New Roman"/>
                        </a:rPr>
                        <a:t>6</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100" dirty="0">
                          <a:solidFill>
                            <a:schemeClr val="tx1"/>
                          </a:solidFill>
                          <a:latin typeface="+mj-lt"/>
                          <a:ea typeface="Times New Roman"/>
                          <a:cs typeface="Times New Roman"/>
                        </a:rPr>
                        <a:t>METODOLOGÍA Y PRÁCTICA DE LA </a:t>
                      </a:r>
                      <a:r>
                        <a:rPr lang="es-MX" sz="1100" kern="1200" dirty="0">
                          <a:solidFill>
                            <a:schemeClr val="tx1"/>
                          </a:solidFill>
                          <a:latin typeface="+mj-lt"/>
                          <a:ea typeface="Times New Roman"/>
                          <a:cs typeface="Times New Roman"/>
                        </a:rPr>
                        <a:t>INVESTIGACIÓN</a:t>
                      </a: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13681064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txBox="1">
            <a:spLocks/>
          </p:cNvSpPr>
          <p:nvPr/>
        </p:nvSpPr>
        <p:spPr>
          <a:xfrm>
            <a:off x="5159770" y="1050086"/>
            <a:ext cx="3368854" cy="287144"/>
          </a:xfrm>
          <a:prstGeom prst="rect">
            <a:avLst/>
          </a:prstGeom>
        </p:spPr>
        <p:txBody>
          <a:bodyPr vert="horz" wrap="square" lIns="66563" tIns="33281" rIns="66563" bIns="33281" rtlCol="0" anchor="ctr">
            <a:spAutoFit/>
          </a:bodyPr>
          <a:lstStyle/>
          <a:p>
            <a:pPr defTabSz="665665">
              <a:lnSpc>
                <a:spcPct val="90000"/>
              </a:lnSpc>
              <a:spcBef>
                <a:spcPct val="0"/>
              </a:spcBef>
              <a:defRPr/>
            </a:pPr>
            <a:r>
              <a:rPr lang="es-MX" sz="1588" b="1" cap="small" dirty="0">
                <a:solidFill>
                  <a:schemeClr val="bg1"/>
                </a:solidFill>
                <a:latin typeface="Corbel"/>
                <a:cs typeface="Corbel"/>
              </a:rPr>
              <a:t>Materias por Área de Formación</a:t>
            </a:r>
            <a:endParaRPr lang="es-MX" sz="2118" b="1" cap="small" dirty="0">
              <a:solidFill>
                <a:schemeClr val="bg1"/>
              </a:solidFill>
              <a:latin typeface="Corbel"/>
              <a:cs typeface="Corbel"/>
            </a:endParaRPr>
          </a:p>
        </p:txBody>
      </p:sp>
      <p:sp>
        <p:nvSpPr>
          <p:cNvPr id="13" name="Título 1"/>
          <p:cNvSpPr txBox="1">
            <a:spLocks/>
          </p:cNvSpPr>
          <p:nvPr/>
        </p:nvSpPr>
        <p:spPr>
          <a:xfrm>
            <a:off x="5552000" y="794325"/>
            <a:ext cx="2584397" cy="363946"/>
          </a:xfrm>
          <a:prstGeom prst="rect">
            <a:avLst/>
          </a:prstGeom>
        </p:spPr>
        <p:txBody>
          <a:bodyPr wrap="square">
            <a:spAutoFit/>
          </a:bodyPr>
          <a:lstStyle>
            <a:lvl1pPr algn="ctr" defTabSz="509412" rtl="0" eaLnBrk="1" latinLnBrk="0" hangingPunct="1">
              <a:spcBef>
                <a:spcPct val="0"/>
              </a:spcBef>
              <a:buNone/>
              <a:defRPr sz="4900" kern="1200">
                <a:solidFill>
                  <a:schemeClr val="tx1"/>
                </a:solidFill>
                <a:latin typeface="+mj-lt"/>
                <a:ea typeface="+mj-ea"/>
                <a:cs typeface="+mj-cs"/>
              </a:defRPr>
            </a:lvl1pPr>
          </a:lstStyle>
          <a:p>
            <a:r>
              <a:rPr lang="es-MX" sz="1765" b="1" cap="small">
                <a:solidFill>
                  <a:schemeClr val="bg1"/>
                </a:solidFill>
                <a:latin typeface="Corbel"/>
                <a:ea typeface="+mn-ea"/>
                <a:cs typeface="Corbel"/>
              </a:rPr>
              <a:t>Plan De Estudios</a:t>
            </a:r>
            <a:endParaRPr lang="es-MX" sz="2471" b="1" cap="small" dirty="0">
              <a:solidFill>
                <a:schemeClr val="bg1"/>
              </a:solidFill>
              <a:latin typeface="Corbel"/>
              <a:ea typeface="+mn-ea"/>
              <a:cs typeface="Corbel"/>
            </a:endParaRPr>
          </a:p>
        </p:txBody>
      </p:sp>
      <p:graphicFrame>
        <p:nvGraphicFramePr>
          <p:cNvPr id="14" name="11 Tabla"/>
          <p:cNvGraphicFramePr>
            <a:graphicFrameLocks noGrp="1"/>
          </p:cNvGraphicFramePr>
          <p:nvPr>
            <p:extLst>
              <p:ext uri="{D42A27DB-BD31-4B8C-83A1-F6EECF244321}">
                <p14:modId xmlns:p14="http://schemas.microsoft.com/office/powerpoint/2010/main" val="3676035872"/>
              </p:ext>
            </p:extLst>
          </p:nvPr>
        </p:nvGraphicFramePr>
        <p:xfrm>
          <a:off x="0" y="666683"/>
          <a:ext cx="9144000" cy="5443970"/>
        </p:xfrm>
        <a:graphic>
          <a:graphicData uri="http://schemas.openxmlformats.org/drawingml/2006/table">
            <a:tbl>
              <a:tblPr/>
              <a:tblGrid>
                <a:gridCol w="3767601">
                  <a:extLst>
                    <a:ext uri="{9D8B030D-6E8A-4147-A177-3AD203B41FA5}">
                      <a16:colId xmlns:a16="http://schemas.microsoft.com/office/drawing/2014/main" val="20000"/>
                    </a:ext>
                  </a:extLst>
                </a:gridCol>
                <a:gridCol w="715632">
                  <a:extLst>
                    <a:ext uri="{9D8B030D-6E8A-4147-A177-3AD203B41FA5}">
                      <a16:colId xmlns:a16="http://schemas.microsoft.com/office/drawing/2014/main" val="20001"/>
                    </a:ext>
                  </a:extLst>
                </a:gridCol>
                <a:gridCol w="634697">
                  <a:extLst>
                    <a:ext uri="{9D8B030D-6E8A-4147-A177-3AD203B41FA5}">
                      <a16:colId xmlns:a16="http://schemas.microsoft.com/office/drawing/2014/main" val="20002"/>
                    </a:ext>
                  </a:extLst>
                </a:gridCol>
                <a:gridCol w="840044">
                  <a:extLst>
                    <a:ext uri="{9D8B030D-6E8A-4147-A177-3AD203B41FA5}">
                      <a16:colId xmlns:a16="http://schemas.microsoft.com/office/drawing/2014/main" val="20003"/>
                    </a:ext>
                  </a:extLst>
                </a:gridCol>
                <a:gridCol w="819555">
                  <a:extLst>
                    <a:ext uri="{9D8B030D-6E8A-4147-A177-3AD203B41FA5}">
                      <a16:colId xmlns:a16="http://schemas.microsoft.com/office/drawing/2014/main" val="20004"/>
                    </a:ext>
                  </a:extLst>
                </a:gridCol>
                <a:gridCol w="647399">
                  <a:extLst>
                    <a:ext uri="{9D8B030D-6E8A-4147-A177-3AD203B41FA5}">
                      <a16:colId xmlns:a16="http://schemas.microsoft.com/office/drawing/2014/main" val="20005"/>
                    </a:ext>
                  </a:extLst>
                </a:gridCol>
                <a:gridCol w="1719072">
                  <a:extLst>
                    <a:ext uri="{9D8B030D-6E8A-4147-A177-3AD203B41FA5}">
                      <a16:colId xmlns:a16="http://schemas.microsoft.com/office/drawing/2014/main" val="20006"/>
                    </a:ext>
                  </a:extLst>
                </a:gridCol>
              </a:tblGrid>
              <a:tr h="336996">
                <a:tc gridSpan="7">
                  <a:txBody>
                    <a:bodyPr/>
                    <a:lstStyle/>
                    <a:p>
                      <a:pPr algn="ctr">
                        <a:lnSpc>
                          <a:spcPct val="115000"/>
                        </a:lnSpc>
                        <a:spcAft>
                          <a:spcPts val="0"/>
                        </a:spcAft>
                      </a:pPr>
                      <a:r>
                        <a:rPr lang="es-MX" sz="1400" b="1" dirty="0">
                          <a:solidFill>
                            <a:schemeClr val="bg1"/>
                          </a:solidFill>
                          <a:latin typeface="+mj-lt"/>
                          <a:ea typeface="Times New Roman"/>
                          <a:cs typeface="Times New Roman"/>
                        </a:rPr>
                        <a:t>ÁREA DE FORMACIÓN </a:t>
                      </a:r>
                      <a:r>
                        <a:rPr lang="es-MX" sz="1400" b="1" dirty="0" smtClean="0">
                          <a:solidFill>
                            <a:schemeClr val="bg1"/>
                          </a:solidFill>
                          <a:latin typeface="+mj-lt"/>
                          <a:ea typeface="Times New Roman"/>
                          <a:cs typeface="Times New Roman"/>
                        </a:rPr>
                        <a:t>ESPECIALIZANTE OBLIGATORIA</a:t>
                      </a:r>
                      <a:endParaRPr lang="es-MX" sz="16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17171"/>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475121">
                <a:tc>
                  <a:txBody>
                    <a:bodyPr/>
                    <a:lstStyle/>
                    <a:p>
                      <a:pPr algn="ctr">
                        <a:lnSpc>
                          <a:spcPct val="115000"/>
                        </a:lnSpc>
                        <a:spcAft>
                          <a:spcPts val="0"/>
                        </a:spcAft>
                      </a:pPr>
                      <a:r>
                        <a:rPr lang="es-MX" sz="1400" b="1" dirty="0">
                          <a:solidFill>
                            <a:schemeClr val="bg1"/>
                          </a:solidFill>
                          <a:latin typeface="+mj-lt"/>
                          <a:ea typeface="Times New Roman"/>
                          <a:cs typeface="Times New Roman"/>
                        </a:rPr>
                        <a:t>MATERIA</a:t>
                      </a:r>
                      <a:endParaRPr lang="es-MX" sz="20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1100" b="1" dirty="0">
                          <a:solidFill>
                            <a:schemeClr val="bg1"/>
                          </a:solidFill>
                          <a:latin typeface="+mj-lt"/>
                          <a:ea typeface="Times New Roman"/>
                          <a:cs typeface="Times New Roman"/>
                        </a:rPr>
                        <a:t>CLAVE</a:t>
                      </a:r>
                      <a:endParaRPr lang="es-MX" sz="16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900" b="1" dirty="0">
                          <a:solidFill>
                            <a:schemeClr val="bg1"/>
                          </a:solidFill>
                          <a:latin typeface="+mj-lt"/>
                          <a:ea typeface="Times New Roman"/>
                          <a:cs typeface="Times New Roman"/>
                        </a:rPr>
                        <a:t>HORAS TEORÍA</a:t>
                      </a:r>
                      <a:endParaRPr lang="es-MX" sz="12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900" b="1" dirty="0">
                          <a:solidFill>
                            <a:schemeClr val="bg1"/>
                          </a:solidFill>
                          <a:latin typeface="+mj-lt"/>
                          <a:ea typeface="Times New Roman"/>
                          <a:cs typeface="Times New Roman"/>
                        </a:rPr>
                        <a:t>HORAS PRÁCTICA</a:t>
                      </a:r>
                      <a:endParaRPr lang="es-MX" sz="12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900" b="1" dirty="0">
                          <a:solidFill>
                            <a:schemeClr val="bg1"/>
                          </a:solidFill>
                          <a:latin typeface="+mj-lt"/>
                          <a:ea typeface="Times New Roman"/>
                          <a:cs typeface="Times New Roman"/>
                        </a:rPr>
                        <a:t>HORAS TOTALES </a:t>
                      </a:r>
                      <a:endParaRPr lang="es-MX" sz="12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900" b="1" dirty="0">
                          <a:solidFill>
                            <a:schemeClr val="bg1"/>
                          </a:solidFill>
                          <a:latin typeface="+mj-lt"/>
                          <a:ea typeface="Times New Roman"/>
                          <a:cs typeface="Times New Roman"/>
                        </a:rPr>
                        <a:t>CRÉDITOS</a:t>
                      </a:r>
                      <a:endParaRPr lang="es-MX" sz="12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900" b="1" dirty="0" smtClean="0">
                          <a:solidFill>
                            <a:schemeClr val="bg1"/>
                          </a:solidFill>
                          <a:latin typeface="+mj-lt"/>
                          <a:ea typeface="Times New Roman"/>
                          <a:cs typeface="Times New Roman"/>
                        </a:rPr>
                        <a:t>PRE-REQUISITO</a:t>
                      </a:r>
                      <a:endParaRPr lang="es-MX" sz="12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5686"/>
                    </a:solidFill>
                  </a:tcPr>
                </a:tc>
                <a:extLst>
                  <a:ext uri="{0D108BD9-81ED-4DB2-BD59-A6C34878D82A}">
                    <a16:rowId xmlns:a16="http://schemas.microsoft.com/office/drawing/2014/main" val="10001"/>
                  </a:ext>
                </a:extLst>
              </a:tr>
              <a:tr h="309474">
                <a:tc>
                  <a:txBody>
                    <a:bodyPr/>
                    <a:lstStyle/>
                    <a:p>
                      <a:pPr>
                        <a:lnSpc>
                          <a:spcPct val="115000"/>
                        </a:lnSpc>
                        <a:spcAft>
                          <a:spcPts val="0"/>
                        </a:spcAft>
                      </a:pPr>
                      <a:r>
                        <a:rPr lang="es-MX" sz="1050" dirty="0">
                          <a:solidFill>
                            <a:schemeClr val="tx1"/>
                          </a:solidFill>
                          <a:latin typeface="+mj-lt"/>
                          <a:ea typeface="Times New Roman"/>
                          <a:cs typeface="Times New Roman"/>
                        </a:rPr>
                        <a:t>ADMINISTRACIÓN DE LA PRODUCCIÓN Y LA TECNOLOGÍA </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Arial" pitchFamily="34" charset="0"/>
                        </a:rPr>
                        <a:t>I5110</a:t>
                      </a:r>
                      <a:endParaRPr lang="es-MX" sz="1050" dirty="0">
                        <a:solidFill>
                          <a:schemeClr val="tx1"/>
                        </a:solidFill>
                        <a:latin typeface="+mj-lt"/>
                        <a:ea typeface="Calibri"/>
                        <a:cs typeface="Arial" pitchFamily="34" charset="0"/>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  </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309474">
                <a:tc>
                  <a:txBody>
                    <a:bodyPr/>
                    <a:lstStyle/>
                    <a:p>
                      <a:pPr>
                        <a:lnSpc>
                          <a:spcPct val="115000"/>
                        </a:lnSpc>
                        <a:spcAft>
                          <a:spcPts val="0"/>
                        </a:spcAft>
                      </a:pPr>
                      <a:r>
                        <a:rPr lang="es-MX" sz="1050" dirty="0">
                          <a:solidFill>
                            <a:schemeClr val="tx1"/>
                          </a:solidFill>
                          <a:latin typeface="+mj-lt"/>
                          <a:ea typeface="Times New Roman"/>
                          <a:cs typeface="Times New Roman"/>
                        </a:rPr>
                        <a:t>ADMINISTRACIÓN DE PYMES                           </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Arial" pitchFamily="34" charset="0"/>
                        </a:rPr>
                        <a:t>I5111</a:t>
                      </a:r>
                      <a:endParaRPr lang="es-MX" sz="1050" dirty="0">
                        <a:solidFill>
                          <a:schemeClr val="tx1"/>
                        </a:solidFill>
                        <a:latin typeface="+mj-lt"/>
                        <a:ea typeface="Calibri"/>
                        <a:cs typeface="Arial" pitchFamily="34" charset="0"/>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  </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309474">
                <a:tc>
                  <a:txBody>
                    <a:bodyPr/>
                    <a:lstStyle/>
                    <a:p>
                      <a:pPr>
                        <a:lnSpc>
                          <a:spcPct val="115000"/>
                        </a:lnSpc>
                        <a:spcAft>
                          <a:spcPts val="0"/>
                        </a:spcAft>
                      </a:pPr>
                      <a:r>
                        <a:rPr lang="es-MX" sz="1050" dirty="0">
                          <a:solidFill>
                            <a:schemeClr val="tx1"/>
                          </a:solidFill>
                          <a:latin typeface="+mj-lt"/>
                          <a:ea typeface="Times New Roman"/>
                          <a:cs typeface="Times New Roman"/>
                        </a:rPr>
                        <a:t>ADMINISTRACIÓN PARA LA TOMA DE DECISIONES </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Arial" pitchFamily="34" charset="0"/>
                        </a:rPr>
                        <a:t>I5112</a:t>
                      </a:r>
                      <a:endParaRPr lang="es-MX" sz="1050" dirty="0">
                        <a:solidFill>
                          <a:schemeClr val="tx1"/>
                        </a:solidFill>
                        <a:latin typeface="+mj-lt"/>
                        <a:ea typeface="Calibri"/>
                        <a:cs typeface="Arial" pitchFamily="34" charset="0"/>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  </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309474">
                <a:tc>
                  <a:txBody>
                    <a:bodyPr/>
                    <a:lstStyle/>
                    <a:p>
                      <a:pPr>
                        <a:lnSpc>
                          <a:spcPct val="115000"/>
                        </a:lnSpc>
                        <a:spcAft>
                          <a:spcPts val="0"/>
                        </a:spcAft>
                      </a:pPr>
                      <a:r>
                        <a:rPr lang="es-MX" sz="1050" dirty="0">
                          <a:solidFill>
                            <a:schemeClr val="tx1"/>
                          </a:solidFill>
                          <a:latin typeface="+mj-lt"/>
                          <a:ea typeface="Times New Roman"/>
                          <a:cs typeface="Times New Roman"/>
                        </a:rPr>
                        <a:t>AUDITORÍA ADMINISTRATIVA </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Arial" pitchFamily="34" charset="0"/>
                        </a:rPr>
                        <a:t>I5116</a:t>
                      </a:r>
                      <a:endParaRPr lang="es-MX" sz="1050" dirty="0">
                        <a:solidFill>
                          <a:schemeClr val="tx1"/>
                        </a:solidFill>
                        <a:latin typeface="+mj-lt"/>
                        <a:ea typeface="Calibri"/>
                        <a:cs typeface="Arial" pitchFamily="34" charset="0"/>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20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60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6</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  </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309474">
                <a:tc>
                  <a:txBody>
                    <a:bodyPr/>
                    <a:lstStyle/>
                    <a:p>
                      <a:pPr>
                        <a:lnSpc>
                          <a:spcPct val="115000"/>
                        </a:lnSpc>
                        <a:spcAft>
                          <a:spcPts val="0"/>
                        </a:spcAft>
                      </a:pPr>
                      <a:r>
                        <a:rPr lang="es-MX" sz="1050" dirty="0">
                          <a:solidFill>
                            <a:schemeClr val="tx1"/>
                          </a:solidFill>
                          <a:latin typeface="+mj-lt"/>
                          <a:ea typeface="Times New Roman"/>
                          <a:cs typeface="Times New Roman"/>
                        </a:rPr>
                        <a:t>CONTABILIDAD ADMINISTRATIVA </a:t>
                      </a:r>
                      <a:endParaRPr lang="es-MX" sz="105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Arial" pitchFamily="34" charset="0"/>
                        </a:rPr>
                        <a:t>I5119</a:t>
                      </a:r>
                      <a:endParaRPr lang="es-MX" sz="1050" dirty="0">
                        <a:solidFill>
                          <a:schemeClr val="tx1"/>
                        </a:solidFill>
                        <a:latin typeface="+mj-lt"/>
                        <a:ea typeface="Calibri"/>
                        <a:cs typeface="Arial" pitchFamily="34" charset="0"/>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CONTABILIDAD GENERAL </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309474">
                <a:tc>
                  <a:txBody>
                    <a:bodyPr/>
                    <a:lstStyle/>
                    <a:p>
                      <a:pPr>
                        <a:lnSpc>
                          <a:spcPct val="115000"/>
                        </a:lnSpc>
                        <a:spcAft>
                          <a:spcPts val="0"/>
                        </a:spcAft>
                      </a:pPr>
                      <a:r>
                        <a:rPr lang="es-MX" sz="1050" dirty="0">
                          <a:solidFill>
                            <a:schemeClr val="tx1"/>
                          </a:solidFill>
                          <a:latin typeface="+mj-lt"/>
                          <a:ea typeface="Times New Roman"/>
                          <a:cs typeface="Times New Roman"/>
                        </a:rPr>
                        <a:t>CONTABILIDAD DE COSTOS </a:t>
                      </a:r>
                      <a:endParaRPr lang="es-MX" sz="105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Arial" pitchFamily="34" charset="0"/>
                        </a:rPr>
                        <a:t>I5120</a:t>
                      </a:r>
                      <a:endParaRPr lang="es-MX" sz="1050" dirty="0">
                        <a:solidFill>
                          <a:schemeClr val="tx1"/>
                        </a:solidFill>
                        <a:latin typeface="+mj-lt"/>
                        <a:ea typeface="Calibri"/>
                        <a:cs typeface="Arial" pitchFamily="34" charset="0"/>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80</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CONTABILIDAD GENERAL </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r h="409213">
                <a:tc>
                  <a:txBody>
                    <a:bodyPr/>
                    <a:lstStyle/>
                    <a:p>
                      <a:pPr>
                        <a:lnSpc>
                          <a:spcPct val="115000"/>
                        </a:lnSpc>
                        <a:spcAft>
                          <a:spcPts val="0"/>
                        </a:spcAft>
                      </a:pPr>
                      <a:r>
                        <a:rPr lang="es-MX" sz="1050" dirty="0">
                          <a:solidFill>
                            <a:schemeClr val="tx1"/>
                          </a:solidFill>
                          <a:latin typeface="+mj-lt"/>
                          <a:ea typeface="Times New Roman"/>
                          <a:cs typeface="Times New Roman"/>
                        </a:rPr>
                        <a:t>DERECHO FISCAL </a:t>
                      </a:r>
                      <a:endParaRPr lang="es-MX" sz="105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Arial" pitchFamily="34" charset="0"/>
                        </a:rPr>
                        <a:t>I5117</a:t>
                      </a:r>
                      <a:endParaRPr lang="es-MX" sz="1050" dirty="0">
                        <a:solidFill>
                          <a:schemeClr val="tx1"/>
                        </a:solidFill>
                        <a:latin typeface="+mj-lt"/>
                        <a:ea typeface="Calibri"/>
                        <a:cs typeface="Arial" pitchFamily="34" charset="0"/>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CONCEPTOS JURÍDICOS FUNDAMENTALES </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8"/>
                  </a:ext>
                </a:extLst>
              </a:tr>
              <a:tr h="409213">
                <a:tc>
                  <a:txBody>
                    <a:bodyPr/>
                    <a:lstStyle/>
                    <a:p>
                      <a:pPr>
                        <a:lnSpc>
                          <a:spcPct val="115000"/>
                        </a:lnSpc>
                        <a:spcAft>
                          <a:spcPts val="0"/>
                        </a:spcAft>
                      </a:pPr>
                      <a:r>
                        <a:rPr lang="es-MX" sz="1050" dirty="0">
                          <a:solidFill>
                            <a:schemeClr val="tx1"/>
                          </a:solidFill>
                          <a:latin typeface="+mj-lt"/>
                          <a:ea typeface="Times New Roman"/>
                          <a:cs typeface="Times New Roman"/>
                        </a:rPr>
                        <a:t>DERECHO LABORAL </a:t>
                      </a:r>
                      <a:endParaRPr lang="es-MX" sz="105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Arial" pitchFamily="34" charset="0"/>
                        </a:rPr>
                        <a:t>I5118</a:t>
                      </a:r>
                      <a:endParaRPr lang="es-MX" sz="1050" dirty="0">
                        <a:solidFill>
                          <a:schemeClr val="tx1"/>
                        </a:solidFill>
                        <a:latin typeface="+mj-lt"/>
                        <a:ea typeface="Calibri"/>
                        <a:cs typeface="Arial" pitchFamily="34" charset="0"/>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CONCEPTOS JURÍDICOS FUNDAMENTALES </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9"/>
                  </a:ext>
                </a:extLst>
              </a:tr>
              <a:tr h="309474">
                <a:tc>
                  <a:txBody>
                    <a:bodyPr/>
                    <a:lstStyle/>
                    <a:p>
                      <a:pPr>
                        <a:lnSpc>
                          <a:spcPct val="115000"/>
                        </a:lnSpc>
                        <a:spcAft>
                          <a:spcPts val="0"/>
                        </a:spcAft>
                      </a:pPr>
                      <a:r>
                        <a:rPr lang="es-MX" sz="1050" dirty="0">
                          <a:solidFill>
                            <a:schemeClr val="tx1"/>
                          </a:solidFill>
                          <a:latin typeface="+mj-lt"/>
                          <a:ea typeface="Times New Roman"/>
                          <a:cs typeface="Times New Roman"/>
                        </a:rPr>
                        <a:t>DESARROLLO DE EMPRENDEDORES </a:t>
                      </a:r>
                      <a:endParaRPr lang="es-MX" sz="105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Arial" pitchFamily="34" charset="0"/>
                        </a:rPr>
                        <a:t>I5113</a:t>
                      </a:r>
                      <a:endParaRPr lang="es-MX" sz="1050" dirty="0">
                        <a:solidFill>
                          <a:schemeClr val="tx1"/>
                        </a:solidFill>
                        <a:latin typeface="+mj-lt"/>
                        <a:ea typeface="Calibri"/>
                        <a:cs typeface="Arial" pitchFamily="34" charset="0"/>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80</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ADMINISTRACIÓN I </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0"/>
                  </a:ext>
                </a:extLst>
              </a:tr>
              <a:tr h="309474">
                <a:tc>
                  <a:txBody>
                    <a:bodyPr/>
                    <a:lstStyle/>
                    <a:p>
                      <a:pPr>
                        <a:lnSpc>
                          <a:spcPct val="115000"/>
                        </a:lnSpc>
                        <a:spcAft>
                          <a:spcPts val="0"/>
                        </a:spcAft>
                      </a:pPr>
                      <a:r>
                        <a:rPr lang="es-MX" sz="1050" dirty="0">
                          <a:solidFill>
                            <a:schemeClr val="tx1"/>
                          </a:solidFill>
                          <a:latin typeface="+mj-lt"/>
                          <a:ea typeface="Times New Roman"/>
                          <a:cs typeface="Times New Roman"/>
                        </a:rPr>
                        <a:t>DESARROLLO SUSTENTABLE </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Arial" pitchFamily="34" charset="0"/>
                        </a:rPr>
                        <a:t>CB169</a:t>
                      </a:r>
                      <a:endParaRPr lang="es-MX" sz="1050" dirty="0">
                        <a:solidFill>
                          <a:schemeClr val="tx1"/>
                        </a:solidFill>
                        <a:latin typeface="+mj-lt"/>
                        <a:ea typeface="Calibri"/>
                        <a:cs typeface="Arial" pitchFamily="34" charset="0"/>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  </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1"/>
                  </a:ext>
                </a:extLst>
              </a:tr>
              <a:tr h="309474">
                <a:tc>
                  <a:txBody>
                    <a:bodyPr/>
                    <a:lstStyle/>
                    <a:p>
                      <a:pPr>
                        <a:lnSpc>
                          <a:spcPct val="115000"/>
                        </a:lnSpc>
                        <a:spcAft>
                          <a:spcPts val="0"/>
                        </a:spcAft>
                      </a:pPr>
                      <a:r>
                        <a:rPr lang="es-MX" sz="1050" dirty="0">
                          <a:solidFill>
                            <a:schemeClr val="tx1"/>
                          </a:solidFill>
                          <a:latin typeface="+mj-lt"/>
                          <a:ea typeface="Times New Roman"/>
                          <a:cs typeface="Times New Roman"/>
                        </a:rPr>
                        <a:t>LIDERAZGO Y HABILIDADES DIRECTIVAS </a:t>
                      </a:r>
                      <a:endParaRPr lang="es-MX" sz="105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Arial" pitchFamily="34" charset="0"/>
                        </a:rPr>
                        <a:t>I5114</a:t>
                      </a:r>
                      <a:endParaRPr lang="es-MX" sz="1050" dirty="0">
                        <a:solidFill>
                          <a:schemeClr val="tx1"/>
                        </a:solidFill>
                        <a:latin typeface="+mj-lt"/>
                        <a:ea typeface="Calibri"/>
                        <a:cs typeface="Arial" pitchFamily="34" charset="0"/>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ADMINISTRACIÓN I </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2"/>
                  </a:ext>
                </a:extLst>
              </a:tr>
              <a:tr h="409213">
                <a:tc>
                  <a:txBody>
                    <a:bodyPr/>
                    <a:lstStyle/>
                    <a:p>
                      <a:pPr>
                        <a:lnSpc>
                          <a:spcPct val="115000"/>
                        </a:lnSpc>
                        <a:spcAft>
                          <a:spcPts val="0"/>
                        </a:spcAft>
                      </a:pPr>
                      <a:r>
                        <a:rPr lang="es-MX" sz="1050" dirty="0">
                          <a:solidFill>
                            <a:schemeClr val="tx1"/>
                          </a:solidFill>
                          <a:latin typeface="+mj-lt"/>
                          <a:ea typeface="Times New Roman"/>
                          <a:cs typeface="Times New Roman"/>
                        </a:rPr>
                        <a:t>PRÁCTICAS PROFESIONALES DE LA LICENCIATURA  EN ADMINISTRACIÓN </a:t>
                      </a:r>
                      <a:endParaRPr lang="es-MX" sz="105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Arial" pitchFamily="34" charset="0"/>
                        </a:rPr>
                        <a:t>I5121</a:t>
                      </a:r>
                      <a:endParaRPr lang="es-MX" sz="1050" dirty="0">
                        <a:solidFill>
                          <a:schemeClr val="tx1"/>
                        </a:solidFill>
                        <a:latin typeface="+mj-lt"/>
                        <a:ea typeface="Calibri"/>
                        <a:cs typeface="Arial" pitchFamily="34" charset="0"/>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  </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  </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  </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HABER CURSADO EL 70% DE LOS CREDITOS  </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3"/>
                  </a:ext>
                </a:extLst>
              </a:tr>
              <a:tr h="309474">
                <a:tc>
                  <a:txBody>
                    <a:bodyPr/>
                    <a:lstStyle/>
                    <a:p>
                      <a:pPr>
                        <a:lnSpc>
                          <a:spcPct val="115000"/>
                        </a:lnSpc>
                        <a:spcAft>
                          <a:spcPts val="0"/>
                        </a:spcAft>
                      </a:pPr>
                      <a:r>
                        <a:rPr lang="es-MX" sz="1050" dirty="0">
                          <a:solidFill>
                            <a:schemeClr val="tx1"/>
                          </a:solidFill>
                          <a:latin typeface="+mj-lt"/>
                          <a:ea typeface="Times New Roman"/>
                          <a:cs typeface="Times New Roman"/>
                        </a:rPr>
                        <a:t>RESPONSABILIDAD SOCIAL CORPORATIVA  </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Arial" pitchFamily="34" charset="0"/>
                        </a:rPr>
                        <a:t>I5115</a:t>
                      </a:r>
                      <a:endParaRPr lang="es-MX" sz="1050" dirty="0">
                        <a:solidFill>
                          <a:schemeClr val="tx1"/>
                        </a:solidFill>
                        <a:latin typeface="+mj-lt"/>
                        <a:ea typeface="Calibri"/>
                        <a:cs typeface="Arial" pitchFamily="34" charset="0"/>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20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60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6</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  </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14"/>
                  </a:ext>
                </a:extLst>
              </a:tr>
              <a:tr h="309474">
                <a:tc>
                  <a:txBody>
                    <a:bodyPr/>
                    <a:lstStyle/>
                    <a:p>
                      <a:pPr>
                        <a:lnSpc>
                          <a:spcPct val="115000"/>
                        </a:lnSpc>
                        <a:spcAft>
                          <a:spcPts val="0"/>
                        </a:spcAft>
                      </a:pPr>
                      <a:r>
                        <a:rPr lang="es-MX" sz="1050" dirty="0">
                          <a:solidFill>
                            <a:schemeClr val="tx1"/>
                          </a:solidFill>
                          <a:latin typeface="+mj-lt"/>
                          <a:ea typeface="Times New Roman"/>
                          <a:cs typeface="Times New Roman"/>
                        </a:rPr>
                        <a:t>SIMULACIÓN  Y TÉCNICAS DE NEGOCIOS </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Arial" pitchFamily="34" charset="0"/>
                        </a:rPr>
                        <a:t>AD137</a:t>
                      </a:r>
                      <a:endParaRPr lang="es-MX" sz="1050" dirty="0">
                        <a:solidFill>
                          <a:schemeClr val="tx1"/>
                        </a:solidFill>
                        <a:latin typeface="+mj-lt"/>
                        <a:ea typeface="Calibri"/>
                        <a:cs typeface="Arial" pitchFamily="34" charset="0"/>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80</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a:t>
                      </a:r>
                      <a:endParaRPr lang="es-MX" sz="105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  </a:t>
                      </a:r>
                      <a:endParaRPr lang="es-MX" sz="105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6078931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Marcador de contenido 2"/>
          <p:cNvSpPr>
            <a:spLocks noGrp="1"/>
          </p:cNvSpPr>
          <p:nvPr>
            <p:ph idx="1"/>
          </p:nvPr>
        </p:nvSpPr>
        <p:spPr>
          <a:xfrm>
            <a:off x="2411760" y="929644"/>
            <a:ext cx="5086182" cy="310734"/>
          </a:xfrm>
        </p:spPr>
        <p:txBody>
          <a:bodyPr anchor="ctr">
            <a:noAutofit/>
          </a:bodyPr>
          <a:lstStyle/>
          <a:p>
            <a:pPr marL="0" indent="0" algn="ctr">
              <a:buNone/>
            </a:pPr>
            <a:r>
              <a:rPr lang="es-MX" sz="1800" b="1" dirty="0">
                <a:solidFill>
                  <a:schemeClr val="bg1"/>
                </a:solidFill>
              </a:rPr>
              <a:t>ORIENTACIONES ESPECIALIZANTES SELECTIVAS</a:t>
            </a:r>
          </a:p>
        </p:txBody>
      </p:sp>
      <p:sp>
        <p:nvSpPr>
          <p:cNvPr id="23" name="Título 1"/>
          <p:cNvSpPr txBox="1">
            <a:spLocks/>
          </p:cNvSpPr>
          <p:nvPr/>
        </p:nvSpPr>
        <p:spPr>
          <a:xfrm>
            <a:off x="6167374" y="268111"/>
            <a:ext cx="3368854" cy="287144"/>
          </a:xfrm>
          <a:prstGeom prst="rect">
            <a:avLst/>
          </a:prstGeom>
        </p:spPr>
        <p:txBody>
          <a:bodyPr vert="horz" wrap="square" lIns="66563" tIns="33281" rIns="66563" bIns="33281" rtlCol="0" anchor="ctr">
            <a:spAutoFit/>
          </a:bodyPr>
          <a:lstStyle/>
          <a:p>
            <a:pPr defTabSz="665665">
              <a:lnSpc>
                <a:spcPct val="90000"/>
              </a:lnSpc>
              <a:spcBef>
                <a:spcPct val="0"/>
              </a:spcBef>
              <a:defRPr/>
            </a:pPr>
            <a:r>
              <a:rPr lang="es-MX" sz="1588" b="1" cap="small" dirty="0">
                <a:solidFill>
                  <a:schemeClr val="bg1"/>
                </a:solidFill>
                <a:latin typeface="Corbel"/>
                <a:cs typeface="Corbel"/>
              </a:rPr>
              <a:t>Materias por Área de Formación</a:t>
            </a:r>
            <a:endParaRPr lang="es-MX" sz="2118" b="1" cap="small" dirty="0">
              <a:solidFill>
                <a:schemeClr val="bg1"/>
              </a:solidFill>
              <a:latin typeface="Corbel"/>
              <a:cs typeface="Corbel"/>
            </a:endParaRPr>
          </a:p>
        </p:txBody>
      </p:sp>
      <p:sp>
        <p:nvSpPr>
          <p:cNvPr id="24" name="Título 1"/>
          <p:cNvSpPr txBox="1">
            <a:spLocks/>
          </p:cNvSpPr>
          <p:nvPr/>
        </p:nvSpPr>
        <p:spPr>
          <a:xfrm>
            <a:off x="6559603" y="12349"/>
            <a:ext cx="2584397" cy="363946"/>
          </a:xfrm>
          <a:prstGeom prst="rect">
            <a:avLst/>
          </a:prstGeom>
        </p:spPr>
        <p:txBody>
          <a:bodyPr wrap="square">
            <a:spAutoFit/>
          </a:bodyPr>
          <a:lstStyle>
            <a:lvl1pPr algn="ctr" defTabSz="509412" rtl="0" eaLnBrk="1" latinLnBrk="0" hangingPunct="1">
              <a:spcBef>
                <a:spcPct val="0"/>
              </a:spcBef>
              <a:buNone/>
              <a:defRPr sz="4900" kern="1200">
                <a:solidFill>
                  <a:schemeClr val="tx1"/>
                </a:solidFill>
                <a:latin typeface="+mj-lt"/>
                <a:ea typeface="+mj-ea"/>
                <a:cs typeface="+mj-cs"/>
              </a:defRPr>
            </a:lvl1pPr>
          </a:lstStyle>
          <a:p>
            <a:r>
              <a:rPr lang="es-MX" sz="1765" b="1" cap="small" dirty="0">
                <a:solidFill>
                  <a:schemeClr val="bg1"/>
                </a:solidFill>
                <a:latin typeface="Corbel"/>
                <a:ea typeface="+mn-ea"/>
                <a:cs typeface="Corbel"/>
              </a:rPr>
              <a:t>Plan De Estudios</a:t>
            </a:r>
            <a:endParaRPr lang="es-MX" sz="2471" b="1" cap="small" dirty="0">
              <a:solidFill>
                <a:schemeClr val="bg1"/>
              </a:solidFill>
              <a:latin typeface="Corbel"/>
              <a:ea typeface="+mn-ea"/>
              <a:cs typeface="Corbel"/>
            </a:endParaRPr>
          </a:p>
        </p:txBody>
      </p:sp>
      <p:graphicFrame>
        <p:nvGraphicFramePr>
          <p:cNvPr id="8" name="1 Diagrama"/>
          <p:cNvGraphicFramePr/>
          <p:nvPr>
            <p:extLst>
              <p:ext uri="{D42A27DB-BD31-4B8C-83A1-F6EECF244321}">
                <p14:modId xmlns:p14="http://schemas.microsoft.com/office/powerpoint/2010/main" val="372198096"/>
              </p:ext>
            </p:extLst>
          </p:nvPr>
        </p:nvGraphicFramePr>
        <p:xfrm>
          <a:off x="1011474" y="851962"/>
          <a:ext cx="7440460" cy="5198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1"/>
          <p:cNvSpPr>
            <a:spLocks noGrp="1"/>
          </p:cNvSpPr>
          <p:nvPr>
            <p:ph type="title"/>
          </p:nvPr>
        </p:nvSpPr>
        <p:spPr>
          <a:xfrm>
            <a:off x="3662652" y="258425"/>
            <a:ext cx="4487817" cy="461665"/>
          </a:xfrm>
        </p:spPr>
        <p:txBody>
          <a:bodyPr wrap="square">
            <a:spAutoFit/>
          </a:bodyPr>
          <a:lstStyle/>
          <a:p>
            <a:pPr algn="ctr"/>
            <a:r>
              <a:rPr lang="es-MX" sz="2400" cap="small" dirty="0" smtClean="0">
                <a:solidFill>
                  <a:schemeClr val="accent1">
                    <a:lumMod val="75000"/>
                  </a:schemeClr>
                </a:solidFill>
                <a:latin typeface="Calibri" panose="020F0502020204030204" pitchFamily="34" charset="0"/>
                <a:ea typeface="+mn-ea"/>
                <a:cs typeface="Calibri" panose="020F0502020204030204" pitchFamily="34" charset="0"/>
              </a:rPr>
              <a:t>Bloques de Especializante Selectiva</a:t>
            </a:r>
            <a:endParaRPr lang="es-MX" sz="3600" cap="small" dirty="0">
              <a:solidFill>
                <a:schemeClr val="accent1">
                  <a:lumMod val="75000"/>
                </a:scheme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709840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1 Diagrama"/>
          <p:cNvGraphicFramePr/>
          <p:nvPr>
            <p:extLst>
              <p:ext uri="{D42A27DB-BD31-4B8C-83A1-F6EECF244321}">
                <p14:modId xmlns:p14="http://schemas.microsoft.com/office/powerpoint/2010/main" val="1523848248"/>
              </p:ext>
            </p:extLst>
          </p:nvPr>
        </p:nvGraphicFramePr>
        <p:xfrm>
          <a:off x="1140273" y="1104600"/>
          <a:ext cx="7010196" cy="4861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1"/>
          <p:cNvSpPr>
            <a:spLocks noGrp="1"/>
          </p:cNvSpPr>
          <p:nvPr>
            <p:ph type="title"/>
          </p:nvPr>
        </p:nvSpPr>
        <p:spPr>
          <a:xfrm>
            <a:off x="3662652" y="258425"/>
            <a:ext cx="4487817" cy="461665"/>
          </a:xfrm>
        </p:spPr>
        <p:txBody>
          <a:bodyPr wrap="square">
            <a:spAutoFit/>
          </a:bodyPr>
          <a:lstStyle/>
          <a:p>
            <a:pPr algn="ctr"/>
            <a:r>
              <a:rPr lang="es-MX" sz="2400" cap="small" dirty="0" smtClean="0">
                <a:solidFill>
                  <a:schemeClr val="accent1">
                    <a:lumMod val="75000"/>
                  </a:schemeClr>
                </a:solidFill>
                <a:latin typeface="Calibri" panose="020F0502020204030204" pitchFamily="34" charset="0"/>
                <a:ea typeface="+mn-ea"/>
                <a:cs typeface="Calibri" panose="020F0502020204030204" pitchFamily="34" charset="0"/>
              </a:rPr>
              <a:t>Bloques de Optativa Abierta</a:t>
            </a:r>
            <a:endParaRPr lang="es-MX" sz="3600" cap="small" dirty="0">
              <a:solidFill>
                <a:schemeClr val="accent1">
                  <a:lumMod val="75000"/>
                </a:scheme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444734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1322146909"/>
              </p:ext>
            </p:extLst>
          </p:nvPr>
        </p:nvGraphicFramePr>
        <p:xfrm>
          <a:off x="1187624" y="962254"/>
          <a:ext cx="7344816"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8933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4016493547"/>
              </p:ext>
            </p:extLst>
          </p:nvPr>
        </p:nvGraphicFramePr>
        <p:xfrm>
          <a:off x="982062" y="856747"/>
          <a:ext cx="7488832"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49280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1 Diagrama"/>
          <p:cNvGraphicFramePr/>
          <p:nvPr>
            <p:extLst>
              <p:ext uri="{D42A27DB-BD31-4B8C-83A1-F6EECF244321}">
                <p14:modId xmlns:p14="http://schemas.microsoft.com/office/powerpoint/2010/main" val="2960755157"/>
              </p:ext>
            </p:extLst>
          </p:nvPr>
        </p:nvGraphicFramePr>
        <p:xfrm>
          <a:off x="899592" y="1007886"/>
          <a:ext cx="7665929" cy="48475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3627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77072" y="1615896"/>
            <a:ext cx="7511352" cy="1258022"/>
          </a:xfrm>
        </p:spPr>
        <p:txBody>
          <a:bodyPr>
            <a:noAutofit/>
          </a:bodyPr>
          <a:lstStyle/>
          <a:p>
            <a:pPr marL="0" indent="0" algn="just">
              <a:buNone/>
            </a:pPr>
            <a:r>
              <a:rPr lang="es-MX" sz="1747" dirty="0">
                <a:solidFill>
                  <a:srgbClr val="606060"/>
                </a:solidFill>
              </a:rPr>
              <a:t>Se contempla en el plan de estudios de la </a:t>
            </a:r>
            <a:r>
              <a:rPr lang="es-MX" sz="1747" b="1" dirty="0">
                <a:solidFill>
                  <a:srgbClr val="606060"/>
                </a:solidFill>
              </a:rPr>
              <a:t>Licenciatura en Administración</a:t>
            </a:r>
            <a:r>
              <a:rPr lang="es-MX" sz="1747" dirty="0">
                <a:solidFill>
                  <a:srgbClr val="606060"/>
                </a:solidFill>
              </a:rPr>
              <a:t> de manera opcional </a:t>
            </a:r>
            <a:r>
              <a:rPr lang="es-MX" sz="1747" u="sng" dirty="0">
                <a:solidFill>
                  <a:srgbClr val="606060"/>
                </a:solidFill>
              </a:rPr>
              <a:t>complementaria</a:t>
            </a:r>
            <a:r>
              <a:rPr lang="es-MX" sz="1747" dirty="0">
                <a:solidFill>
                  <a:srgbClr val="606060"/>
                </a:solidFill>
              </a:rPr>
              <a:t> la enseñanza del idioma inglés. </a:t>
            </a:r>
          </a:p>
          <a:p>
            <a:pPr marL="0" indent="0" algn="just">
              <a:buNone/>
            </a:pPr>
            <a:r>
              <a:rPr lang="es-MX" sz="1747" dirty="0">
                <a:solidFill>
                  <a:srgbClr val="606060"/>
                </a:solidFill>
              </a:rPr>
              <a:t>Para eso se ofertaran los siguientes cursos como una orientación optativa abierta complementaria que podrá escoger el alumno:</a:t>
            </a:r>
          </a:p>
        </p:txBody>
      </p:sp>
      <p:grpSp>
        <p:nvGrpSpPr>
          <p:cNvPr id="2" name="Grupo 1"/>
          <p:cNvGrpSpPr/>
          <p:nvPr/>
        </p:nvGrpSpPr>
        <p:grpSpPr>
          <a:xfrm>
            <a:off x="2758414" y="3100278"/>
            <a:ext cx="4155405" cy="630133"/>
            <a:chOff x="2354926" y="3384329"/>
            <a:chExt cx="4155405" cy="630133"/>
          </a:xfrm>
        </p:grpSpPr>
        <p:pic>
          <p:nvPicPr>
            <p:cNvPr id="19" name="Imagen 9" descr="recu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4687" y="3384329"/>
              <a:ext cx="1015644" cy="609386"/>
            </a:xfrm>
            <a:prstGeom prst="rect">
              <a:avLst/>
            </a:prstGeom>
          </p:spPr>
        </p:pic>
        <p:pic>
          <p:nvPicPr>
            <p:cNvPr id="20" name="Imagen 11" descr="recu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473" y="3386743"/>
              <a:ext cx="1015644" cy="609386"/>
            </a:xfrm>
            <a:prstGeom prst="rect">
              <a:avLst/>
            </a:prstGeom>
          </p:spPr>
        </p:pic>
        <p:pic>
          <p:nvPicPr>
            <p:cNvPr id="21" name="Imagen 16" descr="recu10.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599" y="3396067"/>
              <a:ext cx="1015644" cy="609386"/>
            </a:xfrm>
            <a:prstGeom prst="rect">
              <a:avLst/>
            </a:prstGeom>
          </p:spPr>
        </p:pic>
        <p:pic>
          <p:nvPicPr>
            <p:cNvPr id="18" name="Imagen 5" descr="recu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4926" y="3405076"/>
              <a:ext cx="1015644" cy="609386"/>
            </a:xfrm>
            <a:prstGeom prst="rect">
              <a:avLst/>
            </a:prstGeom>
          </p:spPr>
        </p:pic>
        <p:sp>
          <p:nvSpPr>
            <p:cNvPr id="12" name="11 Rectángulo"/>
            <p:cNvSpPr/>
            <p:nvPr/>
          </p:nvSpPr>
          <p:spPr>
            <a:xfrm>
              <a:off x="2421214" y="3500042"/>
              <a:ext cx="889639" cy="361189"/>
            </a:xfrm>
            <a:prstGeom prst="rect">
              <a:avLst/>
            </a:prstGeom>
          </p:spPr>
          <p:txBody>
            <a:bodyPr wrap="square" anchor="ctr">
              <a:spAutoFit/>
            </a:bodyPr>
            <a:lstStyle/>
            <a:p>
              <a:pPr algn="ctr"/>
              <a:r>
                <a:rPr lang="es-MX" sz="1747" dirty="0">
                  <a:solidFill>
                    <a:schemeClr val="bg1"/>
                  </a:solidFill>
                </a:rPr>
                <a:t>Ingles I</a:t>
              </a:r>
            </a:p>
          </p:txBody>
        </p:sp>
        <p:sp>
          <p:nvSpPr>
            <p:cNvPr id="13" name="12 Rectángulo"/>
            <p:cNvSpPr/>
            <p:nvPr/>
          </p:nvSpPr>
          <p:spPr>
            <a:xfrm>
              <a:off x="3467800" y="3504227"/>
              <a:ext cx="889639" cy="361189"/>
            </a:xfrm>
            <a:prstGeom prst="rect">
              <a:avLst/>
            </a:prstGeom>
          </p:spPr>
          <p:txBody>
            <a:bodyPr wrap="square" anchor="ctr">
              <a:spAutoFit/>
            </a:bodyPr>
            <a:lstStyle/>
            <a:p>
              <a:pPr algn="ctr"/>
              <a:r>
                <a:rPr lang="es-MX" sz="1747" dirty="0">
                  <a:solidFill>
                    <a:schemeClr val="bg1"/>
                  </a:solidFill>
                </a:rPr>
                <a:t>Ingles II</a:t>
              </a:r>
            </a:p>
          </p:txBody>
        </p:sp>
        <p:sp>
          <p:nvSpPr>
            <p:cNvPr id="14" name="13 Rectángulo"/>
            <p:cNvSpPr/>
            <p:nvPr/>
          </p:nvSpPr>
          <p:spPr>
            <a:xfrm>
              <a:off x="4491363" y="3504226"/>
              <a:ext cx="964875" cy="361189"/>
            </a:xfrm>
            <a:prstGeom prst="rect">
              <a:avLst/>
            </a:prstGeom>
          </p:spPr>
          <p:txBody>
            <a:bodyPr wrap="square" anchor="ctr">
              <a:spAutoFit/>
            </a:bodyPr>
            <a:lstStyle/>
            <a:p>
              <a:pPr algn="ctr"/>
              <a:r>
                <a:rPr lang="es-MX" sz="1747" dirty="0">
                  <a:solidFill>
                    <a:schemeClr val="bg1"/>
                  </a:solidFill>
                </a:rPr>
                <a:t>Ingles III</a:t>
              </a:r>
            </a:p>
          </p:txBody>
        </p:sp>
        <p:sp>
          <p:nvSpPr>
            <p:cNvPr id="15" name="14 Rectángulo"/>
            <p:cNvSpPr/>
            <p:nvPr/>
          </p:nvSpPr>
          <p:spPr>
            <a:xfrm>
              <a:off x="5508646" y="3491668"/>
              <a:ext cx="948247" cy="361189"/>
            </a:xfrm>
            <a:prstGeom prst="rect">
              <a:avLst/>
            </a:prstGeom>
          </p:spPr>
          <p:txBody>
            <a:bodyPr wrap="square" anchor="ctr">
              <a:spAutoFit/>
            </a:bodyPr>
            <a:lstStyle/>
            <a:p>
              <a:pPr algn="ctr"/>
              <a:r>
                <a:rPr lang="es-MX" sz="1747" dirty="0">
                  <a:solidFill>
                    <a:schemeClr val="bg1"/>
                  </a:solidFill>
                </a:rPr>
                <a:t>Ingles IV</a:t>
              </a:r>
            </a:p>
          </p:txBody>
        </p:sp>
      </p:grpSp>
      <p:grpSp>
        <p:nvGrpSpPr>
          <p:cNvPr id="4" name="Grupo 3"/>
          <p:cNvGrpSpPr/>
          <p:nvPr/>
        </p:nvGrpSpPr>
        <p:grpSpPr>
          <a:xfrm>
            <a:off x="2745028" y="4750737"/>
            <a:ext cx="4155405" cy="648913"/>
            <a:chOff x="2407051" y="4866175"/>
            <a:chExt cx="4155405" cy="648913"/>
          </a:xfrm>
        </p:grpSpPr>
        <p:pic>
          <p:nvPicPr>
            <p:cNvPr id="22" name="Imagen 9" descr="recu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6812" y="4884955"/>
              <a:ext cx="1015644" cy="609386"/>
            </a:xfrm>
            <a:prstGeom prst="rect">
              <a:avLst/>
            </a:prstGeom>
          </p:spPr>
        </p:pic>
        <p:pic>
          <p:nvPicPr>
            <p:cNvPr id="23" name="Imagen 11" descr="recu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3597" y="4887368"/>
              <a:ext cx="1015644" cy="609386"/>
            </a:xfrm>
            <a:prstGeom prst="rect">
              <a:avLst/>
            </a:prstGeom>
          </p:spPr>
        </p:pic>
        <p:pic>
          <p:nvPicPr>
            <p:cNvPr id="24" name="Imagen 16" descr="recu10.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5724" y="4896693"/>
              <a:ext cx="1015644" cy="609386"/>
            </a:xfrm>
            <a:prstGeom prst="rect">
              <a:avLst/>
            </a:prstGeom>
          </p:spPr>
        </p:pic>
        <p:pic>
          <p:nvPicPr>
            <p:cNvPr id="25" name="Imagen 5" descr="recu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7051" y="4905702"/>
              <a:ext cx="1015644" cy="609386"/>
            </a:xfrm>
            <a:prstGeom prst="rect">
              <a:avLst/>
            </a:prstGeom>
          </p:spPr>
        </p:pic>
        <p:sp>
          <p:nvSpPr>
            <p:cNvPr id="26" name="25 Rectángulo"/>
            <p:cNvSpPr/>
            <p:nvPr/>
          </p:nvSpPr>
          <p:spPr>
            <a:xfrm>
              <a:off x="2473339" y="4866176"/>
              <a:ext cx="889639" cy="630173"/>
            </a:xfrm>
            <a:prstGeom prst="rect">
              <a:avLst/>
            </a:prstGeom>
          </p:spPr>
          <p:txBody>
            <a:bodyPr wrap="square" anchor="ctr">
              <a:spAutoFit/>
            </a:bodyPr>
            <a:lstStyle/>
            <a:p>
              <a:pPr algn="ctr"/>
              <a:r>
                <a:rPr lang="es-MX" sz="1165" b="1" dirty="0">
                  <a:solidFill>
                    <a:schemeClr val="bg1"/>
                  </a:solidFill>
                </a:rPr>
                <a:t>Lengua adicional al español I</a:t>
              </a:r>
            </a:p>
          </p:txBody>
        </p:sp>
        <p:sp>
          <p:nvSpPr>
            <p:cNvPr id="30" name="29 Rectángulo"/>
            <p:cNvSpPr/>
            <p:nvPr/>
          </p:nvSpPr>
          <p:spPr>
            <a:xfrm>
              <a:off x="3518727" y="4866175"/>
              <a:ext cx="889639" cy="630173"/>
            </a:xfrm>
            <a:prstGeom prst="rect">
              <a:avLst/>
            </a:prstGeom>
          </p:spPr>
          <p:txBody>
            <a:bodyPr wrap="square" anchor="ctr">
              <a:spAutoFit/>
            </a:bodyPr>
            <a:lstStyle/>
            <a:p>
              <a:pPr algn="ctr"/>
              <a:r>
                <a:rPr lang="es-MX" sz="1165" b="1" dirty="0">
                  <a:solidFill>
                    <a:schemeClr val="bg1"/>
                  </a:solidFill>
                </a:rPr>
                <a:t>Lengua adicional al español II</a:t>
              </a:r>
            </a:p>
          </p:txBody>
        </p:sp>
        <p:sp>
          <p:nvSpPr>
            <p:cNvPr id="31" name="30 Rectángulo"/>
            <p:cNvSpPr/>
            <p:nvPr/>
          </p:nvSpPr>
          <p:spPr>
            <a:xfrm>
              <a:off x="4566599" y="4866175"/>
              <a:ext cx="889639" cy="630173"/>
            </a:xfrm>
            <a:prstGeom prst="rect">
              <a:avLst/>
            </a:prstGeom>
          </p:spPr>
          <p:txBody>
            <a:bodyPr wrap="square" anchor="ctr">
              <a:spAutoFit/>
            </a:bodyPr>
            <a:lstStyle/>
            <a:p>
              <a:pPr algn="ctr"/>
              <a:r>
                <a:rPr lang="es-MX" sz="1165" b="1" dirty="0">
                  <a:solidFill>
                    <a:schemeClr val="bg1"/>
                  </a:solidFill>
                </a:rPr>
                <a:t>Lengua adicional al español III</a:t>
              </a:r>
            </a:p>
          </p:txBody>
        </p:sp>
        <p:sp>
          <p:nvSpPr>
            <p:cNvPr id="32" name="31 Rectángulo"/>
            <p:cNvSpPr/>
            <p:nvPr/>
          </p:nvSpPr>
          <p:spPr>
            <a:xfrm>
              <a:off x="5609814" y="4866175"/>
              <a:ext cx="889639" cy="630173"/>
            </a:xfrm>
            <a:prstGeom prst="rect">
              <a:avLst/>
            </a:prstGeom>
          </p:spPr>
          <p:txBody>
            <a:bodyPr wrap="square" anchor="ctr">
              <a:spAutoFit/>
            </a:bodyPr>
            <a:lstStyle/>
            <a:p>
              <a:pPr algn="ctr"/>
              <a:r>
                <a:rPr lang="es-MX" sz="1165" b="1" dirty="0">
                  <a:solidFill>
                    <a:schemeClr val="bg1"/>
                  </a:solidFill>
                </a:rPr>
                <a:t>Lengua adicional al español IV</a:t>
              </a:r>
            </a:p>
          </p:txBody>
        </p:sp>
      </p:grpSp>
      <p:sp>
        <p:nvSpPr>
          <p:cNvPr id="33" name="Marcador de contenido 2"/>
          <p:cNvSpPr txBox="1">
            <a:spLocks/>
          </p:cNvSpPr>
          <p:nvPr/>
        </p:nvSpPr>
        <p:spPr>
          <a:xfrm>
            <a:off x="899592" y="4169463"/>
            <a:ext cx="7511352" cy="448346"/>
          </a:xfrm>
          <a:prstGeom prst="rect">
            <a:avLst/>
          </a:prstGeom>
        </p:spPr>
        <p:txBody>
          <a:bodyPr vert="horz" lIns="66563" tIns="33281" rIns="66563" bIns="3328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MX" sz="1747" dirty="0">
                <a:solidFill>
                  <a:srgbClr val="606060"/>
                </a:solidFill>
              </a:rPr>
              <a:t>Adicionalmente, se cuenta con un bloque en un segundo idioma:</a:t>
            </a:r>
          </a:p>
        </p:txBody>
      </p:sp>
      <p:sp>
        <p:nvSpPr>
          <p:cNvPr id="27" name="Título 1"/>
          <p:cNvSpPr txBox="1">
            <a:spLocks/>
          </p:cNvSpPr>
          <p:nvPr/>
        </p:nvSpPr>
        <p:spPr>
          <a:xfrm>
            <a:off x="788103" y="806770"/>
            <a:ext cx="1405181" cy="526939"/>
          </a:xfrm>
          <a:prstGeom prst="rect">
            <a:avLst/>
          </a:prstGeom>
        </p:spPr>
        <p:txBody>
          <a:bodyPr wrap="square">
            <a:spAutoFit/>
          </a:bodyPr>
          <a:lstStyle>
            <a:lvl1pPr algn="ctr" defTabSz="509412" rtl="0" eaLnBrk="1" latinLnBrk="0" hangingPunct="1">
              <a:spcBef>
                <a:spcPct val="0"/>
              </a:spcBef>
              <a:buNone/>
              <a:defRPr sz="4900" kern="1200">
                <a:solidFill>
                  <a:schemeClr val="tx1"/>
                </a:solidFill>
                <a:latin typeface="+mj-lt"/>
                <a:ea typeface="+mj-ea"/>
                <a:cs typeface="+mj-cs"/>
              </a:defRPr>
            </a:lvl1pPr>
          </a:lstStyle>
          <a:p>
            <a:r>
              <a:rPr lang="es-MX" sz="2824" b="1" cap="small" dirty="0">
                <a:solidFill>
                  <a:srgbClr val="D02F61"/>
                </a:solidFill>
                <a:latin typeface="Corbel"/>
                <a:ea typeface="+mn-ea"/>
                <a:cs typeface="Corbel"/>
              </a:rPr>
              <a:t>Idioma</a:t>
            </a:r>
            <a:endParaRPr lang="es-MX" sz="3530" b="1" cap="small" dirty="0">
              <a:solidFill>
                <a:srgbClr val="D02F61"/>
              </a:solidFill>
              <a:latin typeface="Corbel"/>
              <a:ea typeface="+mn-ea"/>
              <a:cs typeface="Corbel"/>
            </a:endParaRPr>
          </a:p>
        </p:txBody>
      </p:sp>
    </p:spTree>
    <p:extLst>
      <p:ext uri="{BB962C8B-B14F-4D97-AF65-F5344CB8AC3E}">
        <p14:creationId xmlns:p14="http://schemas.microsoft.com/office/powerpoint/2010/main" val="15752248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3487" y="1043209"/>
            <a:ext cx="1760081" cy="526939"/>
          </a:xfrm>
        </p:spPr>
        <p:txBody>
          <a:bodyPr wrap="square">
            <a:spAutoFit/>
          </a:bodyPr>
          <a:lstStyle/>
          <a:p>
            <a:r>
              <a:rPr lang="es-MX" sz="2824" cap="small" dirty="0">
                <a:solidFill>
                  <a:srgbClr val="FFC000"/>
                </a:solidFill>
                <a:latin typeface="Corbel"/>
                <a:ea typeface="+mn-ea"/>
                <a:cs typeface="Corbel"/>
              </a:rPr>
              <a:t>Tutorías</a:t>
            </a:r>
            <a:endParaRPr lang="es-MX" sz="3530" cap="small" dirty="0">
              <a:solidFill>
                <a:srgbClr val="FFC000"/>
              </a:solidFill>
              <a:latin typeface="Corbel"/>
              <a:ea typeface="+mn-ea"/>
              <a:cs typeface="Corbel"/>
            </a:endParaRPr>
          </a:p>
        </p:txBody>
      </p:sp>
      <p:sp>
        <p:nvSpPr>
          <p:cNvPr id="3" name="Marcador de contenido 2"/>
          <p:cNvSpPr>
            <a:spLocks noGrp="1"/>
          </p:cNvSpPr>
          <p:nvPr>
            <p:ph idx="1"/>
          </p:nvPr>
        </p:nvSpPr>
        <p:spPr>
          <a:xfrm>
            <a:off x="580347" y="1701324"/>
            <a:ext cx="8174396" cy="3901272"/>
          </a:xfrm>
        </p:spPr>
        <p:txBody>
          <a:bodyPr>
            <a:noAutofit/>
          </a:bodyPr>
          <a:lstStyle/>
          <a:p>
            <a:pPr marL="0" indent="0" algn="just">
              <a:buNone/>
            </a:pPr>
            <a:r>
              <a:rPr lang="es-MX" sz="1588" dirty="0">
                <a:solidFill>
                  <a:srgbClr val="606060"/>
                </a:solidFill>
              </a:rPr>
              <a:t>La finalidad de la tutoría y asesoría académica es mejorar el rendimiento académico de los estudiantes y lograr aprendizajes significativos; solucionar problemas escolares que se presenten durante su formación, así como desarrollar y mejorar los hábitos de estudio a partir de la reflexión y análisis. </a:t>
            </a:r>
          </a:p>
          <a:p>
            <a:pPr marL="0" indent="0" algn="just">
              <a:buNone/>
            </a:pPr>
            <a:endParaRPr lang="es-MX" sz="1588" dirty="0">
              <a:solidFill>
                <a:srgbClr val="606060"/>
              </a:solidFill>
            </a:endParaRPr>
          </a:p>
          <a:p>
            <a:pPr marL="0" indent="0" algn="just">
              <a:buNone/>
            </a:pPr>
            <a:r>
              <a:rPr lang="es-MX" sz="1588" dirty="0">
                <a:solidFill>
                  <a:srgbClr val="606060"/>
                </a:solidFill>
              </a:rPr>
              <a:t>En el CUCEA se definen como:</a:t>
            </a:r>
          </a:p>
          <a:p>
            <a:pPr lvl="1" algn="just">
              <a:lnSpc>
                <a:spcPct val="100000"/>
              </a:lnSpc>
              <a:buFont typeface="Wingdings" panose="05000000000000000000" pitchFamily="2" charset="2"/>
              <a:buChar char="ü"/>
            </a:pPr>
            <a:r>
              <a:rPr lang="es-MX" sz="1235" dirty="0">
                <a:solidFill>
                  <a:srgbClr val="606060"/>
                </a:solidFill>
              </a:rPr>
              <a:t>Tutoría: al proceso de apoyo y acompañamiento de estudiantes durante su formación académica, en lo individual o en pequeños grupos, otorgado por profesores con experiencia disciplinar, pedagógica y tutorial.</a:t>
            </a:r>
          </a:p>
          <a:p>
            <a:pPr lvl="1" algn="just">
              <a:lnSpc>
                <a:spcPct val="100000"/>
              </a:lnSpc>
              <a:buFont typeface="Wingdings" panose="05000000000000000000" pitchFamily="2" charset="2"/>
              <a:buChar char="ü"/>
            </a:pPr>
            <a:r>
              <a:rPr lang="es-MX" sz="1235" dirty="0">
                <a:solidFill>
                  <a:srgbClr val="606060"/>
                </a:solidFill>
              </a:rPr>
              <a:t>Asesoría académica: a la actividad de apoyo a estudiantes para la resolución de dudas y problemas que presenten respecto a una o varias unidades de enseñanza aprendizaje, otorgado por profesores con experiencia disciplinar, pedagógica y tutorial.</a:t>
            </a:r>
          </a:p>
          <a:p>
            <a:pPr marL="449505" lvl="1" indent="0" algn="just">
              <a:buNone/>
            </a:pPr>
            <a:endParaRPr lang="es-MX" sz="1235" dirty="0">
              <a:solidFill>
                <a:srgbClr val="606060"/>
              </a:solidFill>
            </a:endParaRPr>
          </a:p>
          <a:p>
            <a:pPr marL="0" indent="0" algn="just">
              <a:buNone/>
            </a:pPr>
            <a:r>
              <a:rPr lang="es-MX" sz="1588" dirty="0">
                <a:solidFill>
                  <a:srgbClr val="606060"/>
                </a:solidFill>
              </a:rPr>
              <a:t>El alumno que así lo desee podrá solicitar el apoyo de un tutor o asesor académico durante su formación académica, para ello, deberá acudir con el Coordinador de Carrera para que le sea asignado y se pueda dar seguimiento a su situación.</a:t>
            </a:r>
          </a:p>
        </p:txBody>
      </p:sp>
    </p:spTree>
    <p:extLst>
      <p:ext uri="{BB962C8B-B14F-4D97-AF65-F5344CB8AC3E}">
        <p14:creationId xmlns:p14="http://schemas.microsoft.com/office/powerpoint/2010/main" val="4058577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3486" y="1171146"/>
            <a:ext cx="4007056" cy="418256"/>
          </a:xfrm>
        </p:spPr>
        <p:txBody>
          <a:bodyPr wrap="square">
            <a:spAutoFit/>
          </a:bodyPr>
          <a:lstStyle/>
          <a:p>
            <a:pPr algn="l"/>
            <a:r>
              <a:rPr lang="es-MX" sz="2118" cap="small" dirty="0">
                <a:solidFill>
                  <a:srgbClr val="00B050"/>
                </a:solidFill>
                <a:latin typeface="Corbel"/>
                <a:ea typeface="+mn-ea"/>
                <a:cs typeface="Corbel"/>
              </a:rPr>
              <a:t>Curso De Nivelación En Algebra</a:t>
            </a:r>
            <a:endParaRPr lang="es-MX" sz="2824" cap="small" dirty="0">
              <a:solidFill>
                <a:srgbClr val="00B050"/>
              </a:solidFill>
              <a:latin typeface="Corbel"/>
              <a:ea typeface="+mn-ea"/>
              <a:cs typeface="Corbel"/>
            </a:endParaRPr>
          </a:p>
        </p:txBody>
      </p:sp>
      <p:sp>
        <p:nvSpPr>
          <p:cNvPr id="3" name="Marcador de contenido 2"/>
          <p:cNvSpPr>
            <a:spLocks noGrp="1"/>
          </p:cNvSpPr>
          <p:nvPr>
            <p:ph idx="1"/>
          </p:nvPr>
        </p:nvSpPr>
        <p:spPr>
          <a:xfrm>
            <a:off x="943487" y="1842310"/>
            <a:ext cx="7449604" cy="2977691"/>
          </a:xfrm>
        </p:spPr>
        <p:txBody>
          <a:bodyPr>
            <a:noAutofit/>
          </a:bodyPr>
          <a:lstStyle/>
          <a:p>
            <a:pPr marL="0" indent="0" algn="just">
              <a:buNone/>
            </a:pPr>
            <a:r>
              <a:rPr lang="es-MX" sz="1588" dirty="0">
                <a:solidFill>
                  <a:srgbClr val="606060"/>
                </a:solidFill>
              </a:rPr>
              <a:t>El Curso de Nivelación en Algebra está orientado para aquellos alumnos que tienen deficiencias significativas en el área de la aritmética y el álgebra, las cuales representan una parte fundamental de conocimiento para el curso de Matemáticas.</a:t>
            </a:r>
          </a:p>
          <a:p>
            <a:pPr marL="0" indent="0" algn="just">
              <a:buNone/>
            </a:pPr>
            <a:r>
              <a:rPr lang="es-MX" sz="1588" dirty="0">
                <a:solidFill>
                  <a:srgbClr val="606060"/>
                </a:solidFill>
              </a:rPr>
              <a:t>Para identificar dicha problemática, se realizará un Examen Diagnostico dentro de las primeras dos semanas de clase dentro del horario de clase de la materia de Matemáticas.</a:t>
            </a:r>
          </a:p>
          <a:p>
            <a:pPr marL="0" indent="0" algn="just">
              <a:buNone/>
            </a:pPr>
            <a:r>
              <a:rPr lang="es-MX" sz="1588" dirty="0">
                <a:solidFill>
                  <a:srgbClr val="606060"/>
                </a:solidFill>
              </a:rPr>
              <a:t>En caso de que el alumno no apruebe dicho examen, se recomienda que asista al Curso de Nivelación.</a:t>
            </a:r>
          </a:p>
          <a:p>
            <a:pPr marL="0" indent="0" algn="just">
              <a:buNone/>
            </a:pPr>
            <a:endParaRPr lang="es-MX" sz="1588" dirty="0">
              <a:solidFill>
                <a:srgbClr val="606060"/>
              </a:solidFill>
            </a:endParaRPr>
          </a:p>
          <a:p>
            <a:pPr marL="0" indent="0" algn="just">
              <a:buNone/>
            </a:pPr>
            <a:r>
              <a:rPr lang="es-MX" sz="1588" dirty="0">
                <a:solidFill>
                  <a:srgbClr val="606060"/>
                </a:solidFill>
              </a:rPr>
              <a:t>Estar atentos a la información en la página de CUCEA.</a:t>
            </a:r>
          </a:p>
        </p:txBody>
      </p:sp>
    </p:spTree>
    <p:extLst>
      <p:ext uri="{BB962C8B-B14F-4D97-AF65-F5344CB8AC3E}">
        <p14:creationId xmlns:p14="http://schemas.microsoft.com/office/powerpoint/2010/main" val="851911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3486" y="1019572"/>
            <a:ext cx="2040459" cy="526939"/>
          </a:xfrm>
        </p:spPr>
        <p:txBody>
          <a:bodyPr wrap="square">
            <a:spAutoFit/>
          </a:bodyPr>
          <a:lstStyle/>
          <a:p>
            <a:r>
              <a:rPr lang="es-MX" sz="2824" cap="small" dirty="0">
                <a:solidFill>
                  <a:srgbClr val="FFC000"/>
                </a:solidFill>
                <a:latin typeface="Calibri" panose="020F0502020204030204" pitchFamily="34" charset="0"/>
                <a:ea typeface="+mn-ea"/>
                <a:cs typeface="Calibri" panose="020F0502020204030204" pitchFamily="34" charset="0"/>
              </a:rPr>
              <a:t>Bienvenida</a:t>
            </a:r>
            <a:endParaRPr lang="es-MX" sz="3530" cap="small" dirty="0">
              <a:solidFill>
                <a:srgbClr val="FFC000"/>
              </a:solidFill>
              <a:latin typeface="Calibri" panose="020F0502020204030204" pitchFamily="34" charset="0"/>
              <a:ea typeface="+mn-ea"/>
              <a:cs typeface="Calibri" panose="020F0502020204030204" pitchFamily="34" charset="0"/>
            </a:endParaRPr>
          </a:p>
        </p:txBody>
      </p:sp>
      <p:sp>
        <p:nvSpPr>
          <p:cNvPr id="3" name="Marcador de contenido 2"/>
          <p:cNvSpPr>
            <a:spLocks noGrp="1"/>
          </p:cNvSpPr>
          <p:nvPr>
            <p:ph idx="1"/>
          </p:nvPr>
        </p:nvSpPr>
        <p:spPr>
          <a:xfrm>
            <a:off x="943486" y="1910306"/>
            <a:ext cx="7449604" cy="3381991"/>
          </a:xfrm>
        </p:spPr>
        <p:txBody>
          <a:bodyPr>
            <a:noAutofit/>
          </a:bodyPr>
          <a:lstStyle/>
          <a:p>
            <a:pPr marL="0" indent="0" algn="just">
              <a:buNone/>
            </a:pPr>
            <a:r>
              <a:rPr lang="es-MX" sz="1456" dirty="0">
                <a:solidFill>
                  <a:srgbClr val="606060"/>
                </a:solidFill>
              </a:rPr>
              <a:t>Aquí vivirán grandes experiencias, siendo la principal formarse como profesionistas de la Licenciatura en Administración. Que estén hoy aquí es un logro suyo y de quienes estuvieron respaldándolos en la búsqueda del mismo. Nunca lo olviden.</a:t>
            </a:r>
          </a:p>
          <a:p>
            <a:pPr marL="0" indent="0" algn="just">
              <a:buNone/>
            </a:pPr>
            <a:r>
              <a:rPr lang="es-MX" sz="1456" dirty="0">
                <a:solidFill>
                  <a:srgbClr val="606060"/>
                </a:solidFill>
              </a:rPr>
              <a:t>Esta licenciatura se encuentra acreditada por organismos externos, lo que significa que mantiene estándares de calidad en diversos aspectos en los que ha sido evaluada. Asimismo en este momento presenta un plan de estudios reformado con la finalidad de continuar garantizando la calidad de los profesionistas que se titulan de la misma. </a:t>
            </a:r>
          </a:p>
          <a:p>
            <a:pPr marL="0" indent="0" algn="just">
              <a:buNone/>
            </a:pPr>
            <a:r>
              <a:rPr lang="es-MX" sz="1456" dirty="0">
                <a:solidFill>
                  <a:srgbClr val="606060"/>
                </a:solidFill>
              </a:rPr>
              <a:t>El coordinador de Carrera y su equipo vamos a estar a su lado siempre que sea necesario para guiarlos y apoyarlos.</a:t>
            </a:r>
          </a:p>
          <a:p>
            <a:pPr marL="0" indent="0" algn="just">
              <a:buNone/>
            </a:pPr>
            <a:r>
              <a:rPr lang="es-MX" sz="1456" dirty="0">
                <a:solidFill>
                  <a:srgbClr val="606060"/>
                </a:solidFill>
              </a:rPr>
              <a:t>Éxito, es su reto, alcáncenlo. Todos en CUCEA con mucho orgullo y ánimo estaremos trabajando y apoyándolos en este camino hacia el logro de su objetivo. </a:t>
            </a:r>
          </a:p>
        </p:txBody>
      </p:sp>
    </p:spTree>
    <p:extLst>
      <p:ext uri="{BB962C8B-B14F-4D97-AF65-F5344CB8AC3E}">
        <p14:creationId xmlns:p14="http://schemas.microsoft.com/office/powerpoint/2010/main" val="2880210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3486" y="1352402"/>
            <a:ext cx="3624875" cy="405945"/>
          </a:xfrm>
        </p:spPr>
        <p:txBody>
          <a:bodyPr wrap="square">
            <a:spAutoFit/>
          </a:bodyPr>
          <a:lstStyle/>
          <a:p>
            <a:pPr algn="l"/>
            <a:r>
              <a:rPr lang="es-MX" sz="2038" cap="small" dirty="0">
                <a:solidFill>
                  <a:schemeClr val="tx2">
                    <a:lumMod val="75000"/>
                  </a:schemeClr>
                </a:solidFill>
                <a:latin typeface="Corbel"/>
                <a:ea typeface="+mn-ea"/>
                <a:cs typeface="Corbel"/>
              </a:rPr>
              <a:t>Practicas Profesionales</a:t>
            </a:r>
            <a:endParaRPr lang="es-MX" sz="2621" cap="small" dirty="0">
              <a:solidFill>
                <a:schemeClr val="tx2">
                  <a:lumMod val="75000"/>
                </a:schemeClr>
              </a:solidFill>
              <a:latin typeface="Corbel"/>
              <a:ea typeface="+mn-ea"/>
              <a:cs typeface="Corbel"/>
            </a:endParaRPr>
          </a:p>
        </p:txBody>
      </p:sp>
      <p:sp>
        <p:nvSpPr>
          <p:cNvPr id="3" name="Marcador de contenido 2"/>
          <p:cNvSpPr>
            <a:spLocks noGrp="1"/>
          </p:cNvSpPr>
          <p:nvPr>
            <p:ph idx="1"/>
          </p:nvPr>
        </p:nvSpPr>
        <p:spPr>
          <a:xfrm>
            <a:off x="943487" y="1910603"/>
            <a:ext cx="7449604" cy="2768021"/>
          </a:xfrm>
        </p:spPr>
        <p:txBody>
          <a:bodyPr>
            <a:noAutofit/>
          </a:bodyPr>
          <a:lstStyle/>
          <a:p>
            <a:pPr marL="0" indent="0" algn="just">
              <a:buNone/>
            </a:pPr>
            <a:r>
              <a:rPr lang="es-MX" sz="1456" dirty="0">
                <a:solidFill>
                  <a:srgbClr val="606060"/>
                </a:solidFill>
              </a:rPr>
              <a:t>Las prácticas profesionales representa un proceso de aprendizaje y la oportunidad de aplicar de manera directa los conocimientos adquiridos en el aula, propiciando el desarrollo de sus capacidades y habilidades que permitan el mejor ejercicio de su perfil profesional en los sectores público, privado y social para fortalecer su formación profesional.</a:t>
            </a:r>
          </a:p>
          <a:p>
            <a:pPr marL="0" indent="0" algn="just">
              <a:buNone/>
            </a:pPr>
            <a:r>
              <a:rPr lang="es-MX" sz="1456" dirty="0">
                <a:solidFill>
                  <a:srgbClr val="606060"/>
                </a:solidFill>
              </a:rPr>
              <a:t>Las prácticas profesionales se encuentran normadas por un Reglamento de Prácticas Profesionales del CUCEA, y en los convenios que estipulan los derechos y obligaciones de cada una de las partes (CUCEA, Empresa y Alumno).</a:t>
            </a:r>
          </a:p>
          <a:p>
            <a:pPr marL="0" indent="0" algn="just">
              <a:buNone/>
            </a:pPr>
            <a:r>
              <a:rPr lang="es-MX" sz="1456" dirty="0">
                <a:solidFill>
                  <a:srgbClr val="606060"/>
                </a:solidFill>
              </a:rPr>
              <a:t>El alumno deberá realizar sus Prácticas Profesionales de manera obligatoria a partir del cumplimiento del 70% de los créditos. Las prácticas profesionales tiene un valor de 8 créditos en el plan de estudios.</a:t>
            </a:r>
          </a:p>
          <a:p>
            <a:pPr marL="0" indent="0" algn="just">
              <a:buNone/>
            </a:pPr>
            <a:endParaRPr lang="es-MX" sz="1456" dirty="0">
              <a:solidFill>
                <a:srgbClr val="606060"/>
              </a:solidFill>
            </a:endParaRPr>
          </a:p>
        </p:txBody>
      </p:sp>
    </p:spTree>
    <p:extLst>
      <p:ext uri="{BB962C8B-B14F-4D97-AF65-F5344CB8AC3E}">
        <p14:creationId xmlns:p14="http://schemas.microsoft.com/office/powerpoint/2010/main" val="4007287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7626" y="1596711"/>
            <a:ext cx="1931434" cy="363946"/>
          </a:xfrm>
        </p:spPr>
        <p:txBody>
          <a:bodyPr wrap="square">
            <a:spAutoFit/>
          </a:bodyPr>
          <a:lstStyle/>
          <a:p>
            <a:pPr algn="l"/>
            <a:r>
              <a:rPr lang="es-MX" sz="1765" cap="small" dirty="0">
                <a:solidFill>
                  <a:srgbClr val="7030A0"/>
                </a:solidFill>
                <a:latin typeface="Corbel"/>
                <a:ea typeface="+mn-ea"/>
                <a:cs typeface="Corbel"/>
              </a:rPr>
              <a:t>Servicio Social</a:t>
            </a:r>
            <a:endParaRPr lang="es-MX" sz="2471" cap="small" dirty="0">
              <a:solidFill>
                <a:srgbClr val="7030A0"/>
              </a:solidFill>
              <a:latin typeface="Corbel"/>
              <a:ea typeface="+mn-ea"/>
              <a:cs typeface="Corbel"/>
            </a:endParaRPr>
          </a:p>
        </p:txBody>
      </p:sp>
      <p:sp>
        <p:nvSpPr>
          <p:cNvPr id="3" name="Marcador de contenido 2"/>
          <p:cNvSpPr>
            <a:spLocks noGrp="1"/>
          </p:cNvSpPr>
          <p:nvPr>
            <p:ph idx="1"/>
          </p:nvPr>
        </p:nvSpPr>
        <p:spPr>
          <a:xfrm>
            <a:off x="757979" y="2034237"/>
            <a:ext cx="7449604" cy="675271"/>
          </a:xfrm>
        </p:spPr>
        <p:txBody>
          <a:bodyPr>
            <a:noAutofit/>
          </a:bodyPr>
          <a:lstStyle/>
          <a:p>
            <a:pPr marL="0" indent="0" algn="just">
              <a:buNone/>
            </a:pPr>
            <a:r>
              <a:rPr lang="es-MX" sz="1456" dirty="0">
                <a:solidFill>
                  <a:srgbClr val="606060"/>
                </a:solidFill>
              </a:rPr>
              <a:t>El alumno deberá realizar su Servicio Social a partir una vez que haya cursado el 60% de los créditos de su plan de estudios.</a:t>
            </a:r>
          </a:p>
          <a:p>
            <a:pPr marL="0" indent="0" algn="just">
              <a:buNone/>
            </a:pPr>
            <a:endParaRPr lang="es-MX" sz="1456" dirty="0">
              <a:solidFill>
                <a:srgbClr val="606060"/>
              </a:solidFill>
            </a:endParaRPr>
          </a:p>
        </p:txBody>
      </p:sp>
      <p:sp>
        <p:nvSpPr>
          <p:cNvPr id="4" name="3 Rectángulo"/>
          <p:cNvSpPr/>
          <p:nvPr/>
        </p:nvSpPr>
        <p:spPr>
          <a:xfrm>
            <a:off x="5993285" y="2876423"/>
            <a:ext cx="1941557" cy="336695"/>
          </a:xfrm>
          <a:prstGeom prst="rect">
            <a:avLst/>
          </a:prstGeom>
        </p:spPr>
        <p:txBody>
          <a:bodyPr wrap="none">
            <a:spAutoFit/>
          </a:bodyPr>
          <a:lstStyle/>
          <a:p>
            <a:r>
              <a:rPr lang="es-MX" sz="1588" b="1" cap="small" dirty="0">
                <a:solidFill>
                  <a:schemeClr val="accent2">
                    <a:lumMod val="75000"/>
                  </a:schemeClr>
                </a:solidFill>
                <a:latin typeface="Corbel"/>
                <a:cs typeface="Corbel"/>
              </a:rPr>
              <a:t>Formación Integral</a:t>
            </a:r>
            <a:endParaRPr lang="es-ES" sz="1588" cap="small" dirty="0">
              <a:solidFill>
                <a:schemeClr val="accent2">
                  <a:lumMod val="75000"/>
                </a:schemeClr>
              </a:solidFill>
            </a:endParaRPr>
          </a:p>
        </p:txBody>
      </p:sp>
      <p:sp>
        <p:nvSpPr>
          <p:cNvPr id="5" name="4 Rectángulo"/>
          <p:cNvSpPr/>
          <p:nvPr/>
        </p:nvSpPr>
        <p:spPr>
          <a:xfrm>
            <a:off x="757978" y="3368335"/>
            <a:ext cx="7346970" cy="1178849"/>
          </a:xfrm>
          <a:prstGeom prst="rect">
            <a:avLst/>
          </a:prstGeom>
        </p:spPr>
        <p:txBody>
          <a:bodyPr wrap="square">
            <a:spAutoFit/>
          </a:bodyPr>
          <a:lstStyle/>
          <a:p>
            <a:pPr algn="just"/>
            <a:r>
              <a:rPr lang="es-MX" sz="1412" dirty="0">
                <a:solidFill>
                  <a:srgbClr val="606060"/>
                </a:solidFill>
              </a:rPr>
              <a:t>El alumno deberá desarrollar actividades extracurriculares que podrán consistir en cursos, seminarios, talleres, que desarrollen armónicamente aspectos de salud, arte, deporte, humanidades y responsabilidad social. Dichas actividades se registrarán en el historial académico del estudiante como Formación Integral y se le asignará un valor de 4 créditos (previa autorización del Coordinador de Carrera). </a:t>
            </a:r>
          </a:p>
        </p:txBody>
      </p:sp>
    </p:spTree>
    <p:extLst>
      <p:ext uri="{BB962C8B-B14F-4D97-AF65-F5344CB8AC3E}">
        <p14:creationId xmlns:p14="http://schemas.microsoft.com/office/powerpoint/2010/main" val="12269929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a:xfrm>
            <a:off x="372910" y="880632"/>
            <a:ext cx="2254874" cy="472565"/>
          </a:xfrm>
        </p:spPr>
        <p:txBody>
          <a:bodyPr wrap="square">
            <a:spAutoFit/>
          </a:bodyPr>
          <a:lstStyle/>
          <a:p>
            <a:pPr>
              <a:spcBef>
                <a:spcPts val="728"/>
              </a:spcBef>
            </a:pPr>
            <a:r>
              <a:rPr lang="es-MX" sz="2471" cap="small" dirty="0">
                <a:solidFill>
                  <a:srgbClr val="D02F61"/>
                </a:solidFill>
                <a:cs typeface="Corbel"/>
              </a:rPr>
              <a:t>Normatividad </a:t>
            </a:r>
          </a:p>
        </p:txBody>
      </p:sp>
      <p:sp>
        <p:nvSpPr>
          <p:cNvPr id="10" name="Subtítulo 2"/>
          <p:cNvSpPr txBox="1">
            <a:spLocks/>
          </p:cNvSpPr>
          <p:nvPr/>
        </p:nvSpPr>
        <p:spPr>
          <a:xfrm>
            <a:off x="4724400" y="893120"/>
            <a:ext cx="4186517" cy="460077"/>
          </a:xfrm>
          <a:prstGeom prst="rect">
            <a:avLst/>
          </a:prstGeom>
        </p:spPr>
        <p:txBody>
          <a:bodyPr vert="horz" lIns="66563" tIns="33281" rIns="66563" bIns="33281" rtlCol="0">
            <a:noAutofit/>
          </a:bodyPr>
          <a:lstStyle/>
          <a:p>
            <a:pPr algn="ctr" defTabSz="665665">
              <a:lnSpc>
                <a:spcPct val="90000"/>
              </a:lnSpc>
              <a:spcBef>
                <a:spcPts val="728"/>
              </a:spcBef>
              <a:defRPr/>
            </a:pPr>
            <a:r>
              <a:rPr lang="es-MX" sz="1456" b="1" cap="small" dirty="0">
                <a:solidFill>
                  <a:schemeClr val="bg1"/>
                </a:solidFill>
              </a:rPr>
              <a:t>Reglamento General de Evaluación y Promoción de Alumnos de la Universidad de Guadalajara</a:t>
            </a:r>
          </a:p>
        </p:txBody>
      </p:sp>
      <p:graphicFrame>
        <p:nvGraphicFramePr>
          <p:cNvPr id="6" name="5 Diagrama"/>
          <p:cNvGraphicFramePr/>
          <p:nvPr>
            <p:extLst>
              <p:ext uri="{D42A27DB-BD31-4B8C-83A1-F6EECF244321}">
                <p14:modId xmlns:p14="http://schemas.microsoft.com/office/powerpoint/2010/main" val="4074084956"/>
              </p:ext>
            </p:extLst>
          </p:nvPr>
        </p:nvGraphicFramePr>
        <p:xfrm>
          <a:off x="1027440" y="1538915"/>
          <a:ext cx="6791228" cy="3612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CuadroTexto"/>
          <p:cNvSpPr txBox="1"/>
          <p:nvPr/>
        </p:nvSpPr>
        <p:spPr>
          <a:xfrm>
            <a:off x="865012" y="5480987"/>
            <a:ext cx="7116085" cy="744243"/>
          </a:xfrm>
          <a:prstGeom prst="rect">
            <a:avLst/>
          </a:prstGeom>
          <a:noFill/>
        </p:spPr>
        <p:txBody>
          <a:bodyPr wrap="square" rtlCol="0">
            <a:spAutoFit/>
          </a:bodyPr>
          <a:lstStyle/>
          <a:p>
            <a:pPr algn="just"/>
            <a:r>
              <a:rPr lang="es-MX" sz="1412" dirty="0"/>
              <a:t>En todos los casos, la evaluación implica que la materia no ha sido aprobada, lo que equivale a haber reprobado la misma por lo que se deberá agendar y acreditar en el siguiente semestre posterior a haberla reprobado.</a:t>
            </a:r>
          </a:p>
        </p:txBody>
      </p:sp>
    </p:spTree>
    <p:extLst>
      <p:ext uri="{BB962C8B-B14F-4D97-AF65-F5344CB8AC3E}">
        <p14:creationId xmlns:p14="http://schemas.microsoft.com/office/powerpoint/2010/main" val="4220169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ítulo 2"/>
          <p:cNvSpPr txBox="1">
            <a:spLocks/>
          </p:cNvSpPr>
          <p:nvPr/>
        </p:nvSpPr>
        <p:spPr>
          <a:xfrm>
            <a:off x="4724400" y="893120"/>
            <a:ext cx="4186517" cy="460077"/>
          </a:xfrm>
          <a:prstGeom prst="rect">
            <a:avLst/>
          </a:prstGeom>
        </p:spPr>
        <p:txBody>
          <a:bodyPr vert="horz" lIns="66563" tIns="33281" rIns="66563" bIns="33281" rtlCol="0">
            <a:noAutofit/>
          </a:bodyPr>
          <a:lstStyle/>
          <a:p>
            <a:pPr algn="ctr" defTabSz="665665">
              <a:lnSpc>
                <a:spcPct val="90000"/>
              </a:lnSpc>
              <a:spcBef>
                <a:spcPts val="728"/>
              </a:spcBef>
              <a:defRPr/>
            </a:pPr>
            <a:r>
              <a:rPr lang="es-MX" sz="1456" b="1" cap="small" dirty="0">
                <a:solidFill>
                  <a:schemeClr val="bg1"/>
                </a:solidFill>
              </a:rPr>
              <a:t>Reglamento General de Evaluación y Promoción de Alumnos de la Universidad de Guadalajara</a:t>
            </a:r>
          </a:p>
        </p:txBody>
      </p:sp>
      <p:graphicFrame>
        <p:nvGraphicFramePr>
          <p:cNvPr id="4" name="3 Diagrama"/>
          <p:cNvGraphicFramePr/>
          <p:nvPr>
            <p:extLst>
              <p:ext uri="{D42A27DB-BD31-4B8C-83A1-F6EECF244321}">
                <p14:modId xmlns:p14="http://schemas.microsoft.com/office/powerpoint/2010/main" val="104087262"/>
              </p:ext>
            </p:extLst>
          </p:nvPr>
        </p:nvGraphicFramePr>
        <p:xfrm>
          <a:off x="827583" y="908447"/>
          <a:ext cx="7681455"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Rectángulo"/>
          <p:cNvSpPr/>
          <p:nvPr/>
        </p:nvSpPr>
        <p:spPr>
          <a:xfrm>
            <a:off x="883670" y="5520195"/>
            <a:ext cx="7569279" cy="662489"/>
          </a:xfrm>
          <a:prstGeom prst="rect">
            <a:avLst/>
          </a:prstGeom>
        </p:spPr>
        <p:txBody>
          <a:bodyPr wrap="square">
            <a:spAutoFit/>
          </a:bodyPr>
          <a:lstStyle/>
          <a:p>
            <a:pPr algn="just"/>
            <a:r>
              <a:rPr lang="es-MX" sz="1235" dirty="0"/>
              <a:t>Al no aprobar una materia se deberá agendar y aprobar en el siguiente semestre inmediato al que no fue aprobada. Si al alumno se le aplican en más de tres ocasiones la baja por artículo 33 la solicitud será turnada a la Comisión de Educación para su análisis y posible reingreso.</a:t>
            </a:r>
          </a:p>
        </p:txBody>
      </p:sp>
    </p:spTree>
    <p:extLst>
      <p:ext uri="{BB962C8B-B14F-4D97-AF65-F5344CB8AC3E}">
        <p14:creationId xmlns:p14="http://schemas.microsoft.com/office/powerpoint/2010/main" val="1433933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99592" y="2477775"/>
            <a:ext cx="7449604" cy="2090725"/>
          </a:xfrm>
        </p:spPr>
        <p:txBody>
          <a:bodyPr>
            <a:noAutofit/>
          </a:bodyPr>
          <a:lstStyle/>
          <a:p>
            <a:pPr algn="just">
              <a:buNone/>
            </a:pPr>
            <a:r>
              <a:rPr lang="es-MX" sz="1456" b="1" dirty="0">
                <a:solidFill>
                  <a:schemeClr val="accent5">
                    <a:lumMod val="50000"/>
                  </a:schemeClr>
                </a:solidFill>
                <a:latin typeface="Tw Cen MT" pitchFamily="34" charset="0"/>
              </a:rPr>
              <a:t>  </a:t>
            </a:r>
            <a:r>
              <a:rPr lang="es-MX" sz="1588" b="1" dirty="0">
                <a:solidFill>
                  <a:schemeClr val="accent5">
                    <a:lumMod val="50000"/>
                  </a:schemeClr>
                </a:solidFill>
                <a:latin typeface="Tw Cen MT" pitchFamily="34" charset="0"/>
              </a:rPr>
              <a:t>    </a:t>
            </a:r>
            <a:r>
              <a:rPr lang="es-MX" sz="1588" b="1" dirty="0">
                <a:solidFill>
                  <a:srgbClr val="0E5889"/>
                </a:solidFill>
              </a:rPr>
              <a:t>Art. 53.- </a:t>
            </a:r>
            <a:r>
              <a:rPr lang="es-MX" sz="1588" dirty="0">
                <a:solidFill>
                  <a:srgbClr val="606060"/>
                </a:solidFill>
              </a:rPr>
              <a:t>Los alumnos podrán justificar la falta de asistencia a clases por alguna de las siguientes causas:</a:t>
            </a:r>
          </a:p>
          <a:p>
            <a:pPr algn="just">
              <a:buFont typeface="Wingdings" panose="05000000000000000000" pitchFamily="2" charset="2"/>
              <a:buChar char="§"/>
            </a:pPr>
            <a:r>
              <a:rPr lang="es-MX" sz="1588" dirty="0">
                <a:solidFill>
                  <a:schemeClr val="tx2">
                    <a:lumMod val="75000"/>
                  </a:schemeClr>
                </a:solidFill>
              </a:rPr>
              <a:t>Por enfermedad.</a:t>
            </a:r>
          </a:p>
          <a:p>
            <a:pPr algn="just">
              <a:buFont typeface="Wingdings" panose="05000000000000000000" pitchFamily="2" charset="2"/>
              <a:buChar char="§"/>
            </a:pPr>
            <a:r>
              <a:rPr lang="es-MX" sz="1588" dirty="0">
                <a:solidFill>
                  <a:schemeClr val="tx2">
                    <a:lumMod val="75000"/>
                  </a:schemeClr>
                </a:solidFill>
              </a:rPr>
              <a:t>Por el cumplimiento de una comisión conferida por una autoridad universitaria.</a:t>
            </a:r>
          </a:p>
          <a:p>
            <a:pPr algn="just">
              <a:buFont typeface="Wingdings" panose="05000000000000000000" pitchFamily="2" charset="2"/>
              <a:buChar char="§"/>
            </a:pPr>
            <a:r>
              <a:rPr lang="es-MX" sz="1588" dirty="0">
                <a:solidFill>
                  <a:schemeClr val="tx2">
                    <a:lumMod val="75000"/>
                  </a:schemeClr>
                </a:solidFill>
              </a:rPr>
              <a:t>Por causa de fuerza mayor justificada que impida al alumnos asistir, a juicio del Coordinador de Carrera.</a:t>
            </a:r>
          </a:p>
          <a:p>
            <a:pPr marL="0" indent="0" algn="just">
              <a:buNone/>
            </a:pPr>
            <a:endParaRPr lang="es-MX" sz="1456" dirty="0">
              <a:solidFill>
                <a:srgbClr val="606060"/>
              </a:solidFill>
            </a:endParaRPr>
          </a:p>
          <a:p>
            <a:pPr algn="just">
              <a:buNone/>
            </a:pPr>
            <a:endParaRPr lang="es-MX" sz="1456" b="1" dirty="0">
              <a:solidFill>
                <a:schemeClr val="tx2">
                  <a:lumMod val="75000"/>
                </a:schemeClr>
              </a:solidFill>
              <a:latin typeface="Tw Cen MT" pitchFamily="34" charset="0"/>
            </a:endParaRPr>
          </a:p>
          <a:p>
            <a:pPr algn="just">
              <a:buNone/>
            </a:pPr>
            <a:endParaRPr lang="es-MX" sz="1456" b="1" dirty="0">
              <a:ln w="0"/>
              <a:solidFill>
                <a:srgbClr val="2F81CB"/>
              </a:solidFill>
              <a:effectLst>
                <a:innerShdw blurRad="63500" dist="50800" dir="8100000">
                  <a:prstClr val="black">
                    <a:alpha val="50000"/>
                  </a:prstClr>
                </a:innerShdw>
              </a:effectLst>
            </a:endParaRPr>
          </a:p>
        </p:txBody>
      </p:sp>
      <p:sp>
        <p:nvSpPr>
          <p:cNvPr id="14" name="Subtítulo 2"/>
          <p:cNvSpPr txBox="1">
            <a:spLocks/>
          </p:cNvSpPr>
          <p:nvPr/>
        </p:nvSpPr>
        <p:spPr>
          <a:xfrm>
            <a:off x="4724400" y="893120"/>
            <a:ext cx="4186517" cy="460077"/>
          </a:xfrm>
          <a:prstGeom prst="rect">
            <a:avLst/>
          </a:prstGeom>
        </p:spPr>
        <p:txBody>
          <a:bodyPr vert="horz" lIns="66563" tIns="33281" rIns="66563" bIns="33281" rtlCol="0">
            <a:noAutofit/>
          </a:bodyPr>
          <a:lstStyle/>
          <a:p>
            <a:pPr algn="ctr" defTabSz="665665">
              <a:lnSpc>
                <a:spcPct val="90000"/>
              </a:lnSpc>
              <a:spcBef>
                <a:spcPts val="728"/>
              </a:spcBef>
              <a:defRPr/>
            </a:pPr>
            <a:r>
              <a:rPr lang="es-MX" sz="1456" cap="small" dirty="0">
                <a:solidFill>
                  <a:schemeClr val="bg1"/>
                </a:solidFill>
              </a:rPr>
              <a:t>Reglamento General de Evaluación y Promoción de Alumnos de la Universidad de Guadalajara</a:t>
            </a:r>
          </a:p>
        </p:txBody>
      </p:sp>
      <p:sp>
        <p:nvSpPr>
          <p:cNvPr id="5" name="4 Rectángulo"/>
          <p:cNvSpPr/>
          <p:nvPr/>
        </p:nvSpPr>
        <p:spPr>
          <a:xfrm>
            <a:off x="2627784" y="1242902"/>
            <a:ext cx="3727047" cy="852798"/>
          </a:xfrm>
          <a:prstGeom prst="rect">
            <a:avLst/>
          </a:prstGeom>
        </p:spPr>
        <p:txBody>
          <a:bodyPr wrap="none">
            <a:spAutoFit/>
          </a:bodyPr>
          <a:lstStyle/>
          <a:p>
            <a:pPr algn="ctr"/>
            <a:r>
              <a:rPr lang="es-MX" sz="2471" b="1" cap="small" dirty="0">
                <a:ln w="0"/>
                <a:solidFill>
                  <a:srgbClr val="00B050"/>
                </a:solidFill>
                <a:effectLst>
                  <a:innerShdw blurRad="63500" dist="50800" dir="8100000">
                    <a:prstClr val="black">
                      <a:alpha val="50000"/>
                    </a:prstClr>
                  </a:innerShdw>
                </a:effectLst>
                <a:latin typeface="Arial" panose="020B0604020202020204" pitchFamily="34" charset="0"/>
                <a:cs typeface="Arial" panose="020B0604020202020204" pitchFamily="34" charset="0"/>
              </a:rPr>
              <a:t> Justificación de faltas</a:t>
            </a:r>
          </a:p>
          <a:p>
            <a:pPr algn="ctr"/>
            <a:r>
              <a:rPr lang="es-MX" sz="2471" b="1" cap="small" dirty="0">
                <a:ln w="0"/>
                <a:solidFill>
                  <a:srgbClr val="00B050"/>
                </a:solidFill>
                <a:effectLst>
                  <a:innerShdw blurRad="63500" dist="50800" dir="8100000">
                    <a:prstClr val="black">
                      <a:alpha val="50000"/>
                    </a:prstClr>
                  </a:innerShdw>
                </a:effectLst>
                <a:latin typeface="Arial" panose="020B0604020202020204" pitchFamily="34" charset="0"/>
                <a:cs typeface="Arial" panose="020B0604020202020204" pitchFamily="34" charset="0"/>
              </a:rPr>
              <a:t>Articulo 53, 54</a:t>
            </a:r>
            <a:endParaRPr lang="es-ES" sz="2471" cap="small" dirty="0">
              <a:solidFill>
                <a:srgbClr val="00B050"/>
              </a:solidFill>
            </a:endParaRPr>
          </a:p>
        </p:txBody>
      </p:sp>
      <p:sp>
        <p:nvSpPr>
          <p:cNvPr id="8" name="7 Rectángulo"/>
          <p:cNvSpPr/>
          <p:nvPr/>
        </p:nvSpPr>
        <p:spPr>
          <a:xfrm>
            <a:off x="966319" y="4568501"/>
            <a:ext cx="7449604" cy="825419"/>
          </a:xfrm>
          <a:prstGeom prst="rect">
            <a:avLst/>
          </a:prstGeom>
        </p:spPr>
        <p:txBody>
          <a:bodyPr wrap="square">
            <a:spAutoFit/>
          </a:bodyPr>
          <a:lstStyle/>
          <a:p>
            <a:pPr algn="just"/>
            <a:r>
              <a:rPr lang="es-MX" sz="1588" dirty="0">
                <a:solidFill>
                  <a:srgbClr val="606060"/>
                </a:solidFill>
              </a:rPr>
              <a:t> </a:t>
            </a:r>
            <a:r>
              <a:rPr lang="es-MX" sz="1588" b="1" dirty="0">
                <a:solidFill>
                  <a:srgbClr val="0E5889"/>
                </a:solidFill>
              </a:rPr>
              <a:t>Art. 54.- </a:t>
            </a:r>
            <a:r>
              <a:rPr lang="es-MX" sz="1588" dirty="0">
                <a:solidFill>
                  <a:srgbClr val="606060"/>
                </a:solidFill>
              </a:rPr>
              <a:t>El alumnos deberá justificar las inasistencias con el documento idóneo al Coordinador de Carrera, dentro de los 5 días hábiles siguientes a la fecha en que haya reanudado sus estudios.</a:t>
            </a:r>
            <a:endParaRPr lang="es-ES" sz="1588" dirty="0"/>
          </a:p>
        </p:txBody>
      </p:sp>
    </p:spTree>
    <p:extLst>
      <p:ext uri="{BB962C8B-B14F-4D97-AF65-F5344CB8AC3E}">
        <p14:creationId xmlns:p14="http://schemas.microsoft.com/office/powerpoint/2010/main" val="16521707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idx="4294967295"/>
          </p:nvPr>
        </p:nvSpPr>
        <p:spPr>
          <a:xfrm>
            <a:off x="2123728" y="2204864"/>
            <a:ext cx="5112568" cy="1569660"/>
          </a:xfrm>
        </p:spPr>
        <p:txBody>
          <a:bodyPr wrap="square">
            <a:spAutoFit/>
          </a:bodyPr>
          <a:lstStyle/>
          <a:p>
            <a:pPr algn="ctr">
              <a:spcBef>
                <a:spcPts val="728"/>
              </a:spcBef>
            </a:pPr>
            <a:r>
              <a:rPr lang="es-MX" sz="4800" cap="small" dirty="0">
                <a:solidFill>
                  <a:schemeClr val="accent5">
                    <a:lumMod val="75000"/>
                  </a:schemeClr>
                </a:solidFill>
                <a:cs typeface="Corbel"/>
              </a:rPr>
              <a:t>Innovación y Emprendimiento</a:t>
            </a:r>
          </a:p>
        </p:txBody>
      </p:sp>
    </p:spTree>
    <p:extLst>
      <p:ext uri="{BB962C8B-B14F-4D97-AF65-F5344CB8AC3E}">
        <p14:creationId xmlns:p14="http://schemas.microsoft.com/office/powerpoint/2010/main" val="17534236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798529"/>
            <a:ext cx="7261112" cy="121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927" y="3095304"/>
            <a:ext cx="5106473" cy="1406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7 Conector recto de flecha"/>
          <p:cNvCxnSpPr/>
          <p:nvPr/>
        </p:nvCxnSpPr>
        <p:spPr>
          <a:xfrm>
            <a:off x="4556068" y="2883530"/>
            <a:ext cx="0" cy="44475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1361728" y="4728296"/>
            <a:ext cx="6977826" cy="988347"/>
          </a:xfrm>
          <a:prstGeom prst="rect">
            <a:avLst/>
          </a:prstGeom>
          <a:noFill/>
        </p:spPr>
        <p:txBody>
          <a:bodyPr wrap="square" rtlCol="0">
            <a:spAutoFit/>
          </a:bodyPr>
          <a:lstStyle/>
          <a:p>
            <a:pPr algn="ctr"/>
            <a:r>
              <a:rPr lang="es-MX" sz="1941" b="1" dirty="0"/>
              <a:t>Un emprendedor entonces, es la persona capaz de tomar el riesgo de crear o mejorar una organización con la finalidad de crear valor, generar conocimiento o desarrollar tecnología.</a:t>
            </a:r>
          </a:p>
        </p:txBody>
      </p:sp>
      <p:sp>
        <p:nvSpPr>
          <p:cNvPr id="10" name="9 CuadroTexto"/>
          <p:cNvSpPr txBox="1"/>
          <p:nvPr/>
        </p:nvSpPr>
        <p:spPr>
          <a:xfrm>
            <a:off x="308171" y="1265638"/>
            <a:ext cx="7624376" cy="716928"/>
          </a:xfrm>
          <a:prstGeom prst="rect">
            <a:avLst/>
          </a:prstGeom>
          <a:noFill/>
        </p:spPr>
        <p:txBody>
          <a:bodyPr wrap="square" rtlCol="0">
            <a:spAutoFit/>
          </a:bodyPr>
          <a:lstStyle/>
          <a:p>
            <a:pPr algn="r"/>
            <a:r>
              <a:rPr lang="es-MX" sz="2471" b="1" dirty="0"/>
              <a:t>Creatividad + Innovación = Ventaja competitiva</a:t>
            </a:r>
          </a:p>
          <a:p>
            <a:pPr algn="r"/>
            <a:endParaRPr lang="es-MX" sz="1588" dirty="0"/>
          </a:p>
        </p:txBody>
      </p:sp>
    </p:spTree>
    <p:extLst>
      <p:ext uri="{BB962C8B-B14F-4D97-AF65-F5344CB8AC3E}">
        <p14:creationId xmlns:p14="http://schemas.microsoft.com/office/powerpoint/2010/main" val="41560511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1107405" y="1628800"/>
            <a:ext cx="6858000" cy="635559"/>
          </a:xfrm>
        </p:spPr>
        <p:txBody>
          <a:bodyPr wrap="square">
            <a:spAutoFit/>
          </a:bodyPr>
          <a:lstStyle/>
          <a:p>
            <a:pPr>
              <a:spcBef>
                <a:spcPts val="728"/>
              </a:spcBef>
            </a:pPr>
            <a:r>
              <a:rPr lang="es-MX" sz="3530" cap="small" dirty="0">
                <a:solidFill>
                  <a:schemeClr val="accent5">
                    <a:lumMod val="75000"/>
                  </a:schemeClr>
                </a:solidFill>
                <a:cs typeface="Corbel"/>
              </a:rPr>
              <a:t>Innovación y Emprendimiento</a:t>
            </a:r>
          </a:p>
        </p:txBody>
      </p:sp>
      <p:graphicFrame>
        <p:nvGraphicFramePr>
          <p:cNvPr id="4" name="3 Diagrama"/>
          <p:cNvGraphicFramePr/>
          <p:nvPr>
            <p:extLst/>
          </p:nvPr>
        </p:nvGraphicFramePr>
        <p:xfrm>
          <a:off x="1578052" y="2492896"/>
          <a:ext cx="5916706" cy="3944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64823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idx="4294967295"/>
          </p:nvPr>
        </p:nvSpPr>
        <p:spPr>
          <a:xfrm>
            <a:off x="1979712" y="2492896"/>
            <a:ext cx="5256584" cy="1015663"/>
          </a:xfrm>
        </p:spPr>
        <p:txBody>
          <a:bodyPr wrap="square">
            <a:spAutoFit/>
          </a:bodyPr>
          <a:lstStyle/>
          <a:p>
            <a:pPr algn="ctr">
              <a:spcBef>
                <a:spcPts val="728"/>
              </a:spcBef>
            </a:pPr>
            <a:r>
              <a:rPr lang="es-MX" sz="6000" cap="small" dirty="0">
                <a:solidFill>
                  <a:schemeClr val="accent5">
                    <a:lumMod val="75000"/>
                  </a:schemeClr>
                </a:solidFill>
                <a:cs typeface="Corbel"/>
              </a:rPr>
              <a:t>Investigación</a:t>
            </a:r>
          </a:p>
        </p:txBody>
      </p:sp>
    </p:spTree>
    <p:extLst>
      <p:ext uri="{BB962C8B-B14F-4D97-AF65-F5344CB8AC3E}">
        <p14:creationId xmlns:p14="http://schemas.microsoft.com/office/powerpoint/2010/main" val="21939411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2330261" y="1887084"/>
            <a:ext cx="4507208" cy="635559"/>
          </a:xfrm>
        </p:spPr>
        <p:txBody>
          <a:bodyPr wrap="square">
            <a:spAutoFit/>
          </a:bodyPr>
          <a:lstStyle/>
          <a:p>
            <a:pPr algn="ctr">
              <a:spcBef>
                <a:spcPts val="728"/>
              </a:spcBef>
            </a:pPr>
            <a:r>
              <a:rPr lang="es-MX" sz="3530" cap="small" dirty="0">
                <a:solidFill>
                  <a:schemeClr val="accent5">
                    <a:lumMod val="75000"/>
                  </a:schemeClr>
                </a:solidFill>
                <a:cs typeface="Corbel"/>
              </a:rPr>
              <a:t>Investigación</a:t>
            </a:r>
          </a:p>
        </p:txBody>
      </p:sp>
      <p:graphicFrame>
        <p:nvGraphicFramePr>
          <p:cNvPr id="2" name="1 Diagrama"/>
          <p:cNvGraphicFramePr/>
          <p:nvPr>
            <p:extLst/>
          </p:nvPr>
        </p:nvGraphicFramePr>
        <p:xfrm>
          <a:off x="1763688" y="2204864"/>
          <a:ext cx="5910681" cy="3268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uadroTexto"/>
          <p:cNvSpPr txBox="1"/>
          <p:nvPr/>
        </p:nvSpPr>
        <p:spPr>
          <a:xfrm>
            <a:off x="893834" y="5161299"/>
            <a:ext cx="7380062" cy="581057"/>
          </a:xfrm>
          <a:prstGeom prst="rect">
            <a:avLst/>
          </a:prstGeom>
          <a:noFill/>
        </p:spPr>
        <p:txBody>
          <a:bodyPr wrap="square" rtlCol="0">
            <a:spAutoFit/>
          </a:bodyPr>
          <a:lstStyle/>
          <a:p>
            <a:r>
              <a:rPr lang="es-MX" sz="1588" dirty="0"/>
              <a:t>Se establece el modelo de manera progresiva, integrando las orientaciones selectivas, servicio social o la práctica profesional.</a:t>
            </a:r>
          </a:p>
        </p:txBody>
      </p:sp>
    </p:spTree>
    <p:extLst>
      <p:ext uri="{BB962C8B-B14F-4D97-AF65-F5344CB8AC3E}">
        <p14:creationId xmlns:p14="http://schemas.microsoft.com/office/powerpoint/2010/main" val="13069656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1372259"/>
            <a:ext cx="2803800" cy="472565"/>
          </a:xfrm>
        </p:spPr>
        <p:txBody>
          <a:bodyPr wrap="square">
            <a:spAutoFit/>
          </a:bodyPr>
          <a:lstStyle/>
          <a:p>
            <a:pPr algn="l"/>
            <a:r>
              <a:rPr lang="es-MX" sz="2471" cap="small" dirty="0">
                <a:solidFill>
                  <a:schemeClr val="tx1">
                    <a:lumMod val="75000"/>
                    <a:lumOff val="25000"/>
                  </a:schemeClr>
                </a:solidFill>
                <a:latin typeface="Calibri" panose="020F0502020204030204" pitchFamily="34" charset="0"/>
                <a:ea typeface="+mn-ea"/>
                <a:cs typeface="Calibri" panose="020F0502020204030204" pitchFamily="34" charset="0"/>
              </a:rPr>
              <a:t>Administración</a:t>
            </a:r>
            <a:endParaRPr lang="es-MX" sz="2621" cap="small" dirty="0">
              <a:solidFill>
                <a:schemeClr val="tx1">
                  <a:lumMod val="75000"/>
                  <a:lumOff val="25000"/>
                </a:schemeClr>
              </a:solidFill>
              <a:latin typeface="Calibri" panose="020F0502020204030204" pitchFamily="34" charset="0"/>
              <a:ea typeface="+mn-ea"/>
              <a:cs typeface="Calibri" panose="020F0502020204030204" pitchFamily="34" charset="0"/>
            </a:endParaRPr>
          </a:p>
        </p:txBody>
      </p:sp>
      <p:sp>
        <p:nvSpPr>
          <p:cNvPr id="4" name="3 Marcador de contenido"/>
          <p:cNvSpPr>
            <a:spLocks noGrp="1"/>
          </p:cNvSpPr>
          <p:nvPr>
            <p:ph idx="1"/>
          </p:nvPr>
        </p:nvSpPr>
        <p:spPr>
          <a:xfrm>
            <a:off x="827584" y="2186835"/>
            <a:ext cx="7449604" cy="3167518"/>
          </a:xfrm>
        </p:spPr>
        <p:txBody>
          <a:bodyPr>
            <a:normAutofit/>
          </a:bodyPr>
          <a:lstStyle/>
          <a:p>
            <a:pPr marL="0" indent="0" algn="just">
              <a:buNone/>
            </a:pPr>
            <a:r>
              <a:rPr lang="es-MX" sz="1456" dirty="0">
                <a:solidFill>
                  <a:srgbClr val="606060"/>
                </a:solidFill>
              </a:rPr>
              <a:t>Las ciencias administrativas son una ciencia social que estudia la organización de las empresas y la manera como se gestionan los recursos, procesos y resultados de sus actividades.</a:t>
            </a:r>
          </a:p>
          <a:p>
            <a:pPr marL="0" indent="0" algn="just">
              <a:buNone/>
            </a:pPr>
            <a:endParaRPr lang="es-MX" sz="1456" dirty="0">
              <a:solidFill>
                <a:srgbClr val="606060"/>
              </a:solidFill>
            </a:endParaRPr>
          </a:p>
          <a:p>
            <a:pPr marL="0" indent="0" algn="just">
              <a:buNone/>
            </a:pPr>
            <a:r>
              <a:rPr lang="es-MX" sz="1456" dirty="0">
                <a:solidFill>
                  <a:srgbClr val="606060"/>
                </a:solidFill>
              </a:rPr>
              <a:t>Por su parte, la administración es el proceso sistémico de planear, organizar, dirigir y controlar todos los recursos de un ente económico para alcanzar unos fines claramente determinados. Se apoya en otras ciencias como la economía, el derecho y la contabilidad para poder ejercer sus funciones.</a:t>
            </a:r>
          </a:p>
          <a:p>
            <a:pPr marL="0" indent="0" algn="just">
              <a:buNone/>
            </a:pPr>
            <a:endParaRPr lang="es-MX" sz="1456" dirty="0">
              <a:solidFill>
                <a:srgbClr val="606060"/>
              </a:solidFill>
            </a:endParaRPr>
          </a:p>
          <a:p>
            <a:pPr marL="0" indent="0" algn="just">
              <a:buNone/>
            </a:pPr>
            <a:r>
              <a:rPr lang="es-MX" sz="1456" dirty="0">
                <a:solidFill>
                  <a:srgbClr val="606060"/>
                </a:solidFill>
              </a:rPr>
              <a:t>Por tanto, un administrador es un profesional capaz de gestionar los recursos de cualquier organización pública, privada o social, que puede desempeñarse como directivo, consultor, investigador o emprendedor de estas organizaciones.</a:t>
            </a:r>
            <a:endParaRPr lang="es-ES" sz="1456" dirty="0">
              <a:solidFill>
                <a:srgbClr val="606060"/>
              </a:solidFill>
            </a:endParaRPr>
          </a:p>
        </p:txBody>
      </p:sp>
    </p:spTree>
    <p:extLst>
      <p:ext uri="{BB962C8B-B14F-4D97-AF65-F5344CB8AC3E}">
        <p14:creationId xmlns:p14="http://schemas.microsoft.com/office/powerpoint/2010/main" val="38780890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idx="4294967295"/>
          </p:nvPr>
        </p:nvSpPr>
        <p:spPr>
          <a:xfrm>
            <a:off x="1397977" y="2256630"/>
            <a:ext cx="6172199" cy="882223"/>
          </a:xfrm>
        </p:spPr>
        <p:txBody>
          <a:bodyPr wrap="square">
            <a:spAutoFit/>
          </a:bodyPr>
          <a:lstStyle/>
          <a:p>
            <a:pPr algn="ctr">
              <a:spcBef>
                <a:spcPts val="728"/>
              </a:spcBef>
            </a:pPr>
            <a:r>
              <a:rPr lang="es-MX" sz="5400" b="1" cap="small" dirty="0">
                <a:solidFill>
                  <a:schemeClr val="bg1"/>
                </a:solidFill>
                <a:cs typeface="Corbel"/>
              </a:rPr>
              <a:t>Contacto y Difusión</a:t>
            </a:r>
          </a:p>
        </p:txBody>
      </p:sp>
    </p:spTree>
    <p:extLst>
      <p:ext uri="{BB962C8B-B14F-4D97-AF65-F5344CB8AC3E}">
        <p14:creationId xmlns:p14="http://schemas.microsoft.com/office/powerpoint/2010/main" val="16362472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661" y="1126395"/>
            <a:ext cx="8319842" cy="5200737"/>
          </a:xfrm>
          <a:prstGeom prst="rect">
            <a:avLst/>
          </a:prstGeom>
          <a:ln>
            <a:noFill/>
          </a:ln>
          <a:effectLst>
            <a:softEdge rad="112500"/>
          </a:effectLst>
        </p:spPr>
      </p:pic>
      <p:sp>
        <p:nvSpPr>
          <p:cNvPr id="3" name="Marcador de contenido 2"/>
          <p:cNvSpPr>
            <a:spLocks noGrp="1"/>
          </p:cNvSpPr>
          <p:nvPr>
            <p:ph idx="1"/>
          </p:nvPr>
        </p:nvSpPr>
        <p:spPr>
          <a:xfrm>
            <a:off x="369469" y="546137"/>
            <a:ext cx="4150113" cy="585683"/>
          </a:xfrm>
        </p:spPr>
        <p:txBody>
          <a:bodyPr>
            <a:noAutofit/>
          </a:bodyPr>
          <a:lstStyle/>
          <a:p>
            <a:pPr marL="0" indent="0" algn="just">
              <a:buNone/>
            </a:pPr>
            <a:r>
              <a:rPr lang="es-MX" sz="1600" b="1" u="sng" cap="small" dirty="0" smtClean="0">
                <a:solidFill>
                  <a:schemeClr val="accent1">
                    <a:lumMod val="75000"/>
                  </a:schemeClr>
                </a:solidFill>
              </a:rPr>
              <a:t>Pagina Web CUCEA</a:t>
            </a:r>
          </a:p>
          <a:p>
            <a:pPr marL="0" indent="0" algn="just">
              <a:buNone/>
            </a:pPr>
            <a:r>
              <a:rPr lang="es-MX" sz="1456" b="1" cap="small" dirty="0" smtClean="0">
                <a:solidFill>
                  <a:schemeClr val="accent1">
                    <a:lumMod val="75000"/>
                  </a:schemeClr>
                </a:solidFill>
              </a:rPr>
              <a:t>Oferta </a:t>
            </a:r>
            <a:r>
              <a:rPr lang="es-MX" sz="1456" b="1" cap="small" dirty="0">
                <a:solidFill>
                  <a:schemeClr val="accent1">
                    <a:lumMod val="75000"/>
                  </a:schemeClr>
                </a:solidFill>
              </a:rPr>
              <a:t>Académica / Licenciaturas / Administración</a:t>
            </a:r>
          </a:p>
        </p:txBody>
      </p:sp>
      <p:sp>
        <p:nvSpPr>
          <p:cNvPr id="5" name="4 Elipse"/>
          <p:cNvSpPr/>
          <p:nvPr/>
        </p:nvSpPr>
        <p:spPr>
          <a:xfrm>
            <a:off x="4152659" y="2852407"/>
            <a:ext cx="733846" cy="2620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56"/>
          </a:p>
        </p:txBody>
      </p:sp>
      <p:sp>
        <p:nvSpPr>
          <p:cNvPr id="11" name="Título 1"/>
          <p:cNvSpPr txBox="1">
            <a:spLocks/>
          </p:cNvSpPr>
          <p:nvPr/>
        </p:nvSpPr>
        <p:spPr>
          <a:xfrm>
            <a:off x="7236296" y="442145"/>
            <a:ext cx="2038888" cy="287144"/>
          </a:xfrm>
          <a:prstGeom prst="rect">
            <a:avLst/>
          </a:prstGeom>
        </p:spPr>
        <p:txBody>
          <a:bodyPr vert="horz" wrap="square" lIns="66563" tIns="33281" rIns="66563" bIns="33281" rtlCol="0" anchor="ctr">
            <a:spAutoFit/>
          </a:bodyPr>
          <a:lstStyle/>
          <a:p>
            <a:pPr algn="ctr" defTabSz="665665">
              <a:lnSpc>
                <a:spcPct val="90000"/>
              </a:lnSpc>
              <a:spcBef>
                <a:spcPct val="0"/>
              </a:spcBef>
              <a:defRPr/>
            </a:pPr>
            <a:r>
              <a:rPr lang="es-MX" sz="1588" b="1" cap="small" dirty="0">
                <a:solidFill>
                  <a:schemeClr val="bg1"/>
                </a:solidFill>
                <a:latin typeface="Corbel"/>
                <a:cs typeface="Corbel"/>
              </a:rPr>
              <a:t>www.cucea.udg.mx</a:t>
            </a:r>
            <a:endParaRPr lang="es-MX" sz="2118" b="1" cap="small" dirty="0">
              <a:solidFill>
                <a:schemeClr val="bg1"/>
              </a:solidFill>
              <a:latin typeface="Corbel"/>
              <a:cs typeface="Corbel"/>
            </a:endParaRPr>
          </a:p>
        </p:txBody>
      </p:sp>
      <p:sp>
        <p:nvSpPr>
          <p:cNvPr id="14" name="Título 1"/>
          <p:cNvSpPr txBox="1">
            <a:spLocks/>
          </p:cNvSpPr>
          <p:nvPr/>
        </p:nvSpPr>
        <p:spPr>
          <a:xfrm>
            <a:off x="7477305" y="45039"/>
            <a:ext cx="1666695" cy="418256"/>
          </a:xfrm>
          <a:prstGeom prst="rect">
            <a:avLst/>
          </a:prstGeom>
        </p:spPr>
        <p:txBody>
          <a:bodyPr wrap="square">
            <a:spAutoFit/>
          </a:bodyPr>
          <a:lstStyle>
            <a:lvl1pPr algn="ctr" defTabSz="509412" rtl="0" eaLnBrk="1" latinLnBrk="0" hangingPunct="1">
              <a:spcBef>
                <a:spcPct val="0"/>
              </a:spcBef>
              <a:buNone/>
              <a:defRPr sz="4900" kern="1200">
                <a:solidFill>
                  <a:schemeClr val="tx1"/>
                </a:solidFill>
                <a:latin typeface="+mj-lt"/>
                <a:ea typeface="+mj-ea"/>
                <a:cs typeface="+mj-cs"/>
              </a:defRPr>
            </a:lvl1pPr>
          </a:lstStyle>
          <a:p>
            <a:r>
              <a:rPr lang="es-MX" sz="2118" b="1" cap="small" dirty="0">
                <a:solidFill>
                  <a:schemeClr val="bg1"/>
                </a:solidFill>
                <a:latin typeface="Corbel"/>
                <a:ea typeface="+mn-ea"/>
                <a:cs typeface="Corbel"/>
              </a:rPr>
              <a:t>Pagina Web</a:t>
            </a:r>
            <a:endParaRPr lang="es-MX" sz="2824" b="1" cap="small" dirty="0">
              <a:solidFill>
                <a:schemeClr val="bg1"/>
              </a:solidFill>
              <a:latin typeface="Corbel"/>
              <a:ea typeface="+mn-ea"/>
              <a:cs typeface="Corbel"/>
            </a:endParaRPr>
          </a:p>
        </p:txBody>
      </p:sp>
    </p:spTree>
    <p:extLst>
      <p:ext uri="{BB962C8B-B14F-4D97-AF65-F5344CB8AC3E}">
        <p14:creationId xmlns:p14="http://schemas.microsoft.com/office/powerpoint/2010/main" val="42109820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rotWithShape="1">
          <a:blip r:embed="rId2">
            <a:extLst>
              <a:ext uri="{28A0092B-C50C-407E-A947-70E740481C1C}">
                <a14:useLocalDpi xmlns:a14="http://schemas.microsoft.com/office/drawing/2010/main" val="0"/>
              </a:ext>
            </a:extLst>
          </a:blip>
          <a:srcRect b="17572"/>
          <a:stretch/>
        </p:blipFill>
        <p:spPr>
          <a:xfrm>
            <a:off x="323528" y="907832"/>
            <a:ext cx="8501521" cy="5137411"/>
          </a:xfrm>
          <a:prstGeom prst="rect">
            <a:avLst/>
          </a:prstGeom>
          <a:ln>
            <a:noFill/>
          </a:ln>
          <a:effectLst>
            <a:softEdge rad="112500"/>
          </a:effectLst>
        </p:spPr>
      </p:pic>
      <p:sp>
        <p:nvSpPr>
          <p:cNvPr id="8" name="Título 1"/>
          <p:cNvSpPr txBox="1">
            <a:spLocks/>
          </p:cNvSpPr>
          <p:nvPr/>
        </p:nvSpPr>
        <p:spPr>
          <a:xfrm>
            <a:off x="6228184" y="620688"/>
            <a:ext cx="3010834" cy="287144"/>
          </a:xfrm>
          <a:prstGeom prst="rect">
            <a:avLst/>
          </a:prstGeom>
        </p:spPr>
        <p:txBody>
          <a:bodyPr vert="horz" wrap="square" lIns="66563" tIns="33281" rIns="66563" bIns="33281" rtlCol="0" anchor="ctr">
            <a:spAutoFit/>
          </a:bodyPr>
          <a:lstStyle/>
          <a:p>
            <a:pPr defTabSz="665665">
              <a:lnSpc>
                <a:spcPct val="90000"/>
              </a:lnSpc>
              <a:spcBef>
                <a:spcPct val="0"/>
              </a:spcBef>
              <a:defRPr/>
            </a:pPr>
            <a:r>
              <a:rPr lang="es-MX" sz="1588" b="1" cap="small" dirty="0">
                <a:solidFill>
                  <a:schemeClr val="bg1"/>
                </a:solidFill>
                <a:latin typeface="Corbel"/>
                <a:cs typeface="Corbel"/>
              </a:rPr>
              <a:t>Licenciatura en Administración</a:t>
            </a:r>
          </a:p>
        </p:txBody>
      </p:sp>
    </p:spTree>
    <p:extLst>
      <p:ext uri="{BB962C8B-B14F-4D97-AF65-F5344CB8AC3E}">
        <p14:creationId xmlns:p14="http://schemas.microsoft.com/office/powerpoint/2010/main" val="25959640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708" t="16852" r="19479" b="2407"/>
          <a:stretch/>
        </p:blipFill>
        <p:spPr bwMode="auto">
          <a:xfrm>
            <a:off x="4437530" y="1262223"/>
            <a:ext cx="4370449" cy="3160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a:spLocks noGrp="1"/>
          </p:cNvSpPr>
          <p:nvPr>
            <p:ph type="title"/>
          </p:nvPr>
        </p:nvSpPr>
        <p:spPr>
          <a:xfrm>
            <a:off x="769318" y="841471"/>
            <a:ext cx="2555007" cy="526939"/>
          </a:xfrm>
        </p:spPr>
        <p:txBody>
          <a:bodyPr wrap="square">
            <a:spAutoFit/>
          </a:bodyPr>
          <a:lstStyle/>
          <a:p>
            <a:r>
              <a:rPr lang="es-MX" sz="2824" cap="small" dirty="0">
                <a:solidFill>
                  <a:schemeClr val="accent1">
                    <a:lumMod val="75000"/>
                  </a:schemeClr>
                </a:solidFill>
                <a:latin typeface="Corbel"/>
                <a:ea typeface="+mn-ea"/>
                <a:cs typeface="Corbel"/>
              </a:rPr>
              <a:t>Redes Sociales</a:t>
            </a:r>
            <a:endParaRPr lang="es-MX" sz="3530" cap="small" dirty="0">
              <a:solidFill>
                <a:schemeClr val="accent1">
                  <a:lumMod val="75000"/>
                </a:schemeClr>
              </a:solidFill>
              <a:latin typeface="Corbel"/>
              <a:ea typeface="+mn-ea"/>
              <a:cs typeface="Corbel"/>
            </a:endParaRPr>
          </a:p>
        </p:txBody>
      </p:sp>
      <p:sp>
        <p:nvSpPr>
          <p:cNvPr id="8" name="Título 1"/>
          <p:cNvSpPr txBox="1">
            <a:spLocks/>
          </p:cNvSpPr>
          <p:nvPr/>
        </p:nvSpPr>
        <p:spPr>
          <a:xfrm>
            <a:off x="1604172" y="1825128"/>
            <a:ext cx="1299949" cy="360562"/>
          </a:xfrm>
          <a:prstGeom prst="rect">
            <a:avLst/>
          </a:prstGeom>
        </p:spPr>
        <p:txBody>
          <a:bodyPr vert="horz" wrap="square" lIns="66563" tIns="33281" rIns="66563" bIns="33281" rtlCol="0" anchor="ctr">
            <a:spAutoFit/>
          </a:bodyPr>
          <a:lstStyle/>
          <a:p>
            <a:pPr algn="ctr" defTabSz="665665">
              <a:lnSpc>
                <a:spcPct val="90000"/>
              </a:lnSpc>
              <a:spcBef>
                <a:spcPct val="0"/>
              </a:spcBef>
              <a:defRPr/>
            </a:pPr>
            <a:r>
              <a:rPr lang="es-MX" sz="2118" b="1" cap="small" dirty="0">
                <a:solidFill>
                  <a:srgbClr val="0070C0"/>
                </a:solidFill>
                <a:latin typeface="Corbel"/>
                <a:cs typeface="Corbel"/>
              </a:rPr>
              <a:t>Facebook</a:t>
            </a:r>
          </a:p>
        </p:txBody>
      </p:sp>
      <p:sp>
        <p:nvSpPr>
          <p:cNvPr id="3" name="2 Rectángulo"/>
          <p:cNvSpPr/>
          <p:nvPr/>
        </p:nvSpPr>
        <p:spPr>
          <a:xfrm>
            <a:off x="6380707" y="4716722"/>
            <a:ext cx="1103187" cy="385683"/>
          </a:xfrm>
          <a:prstGeom prst="rect">
            <a:avLst/>
          </a:prstGeom>
        </p:spPr>
        <p:txBody>
          <a:bodyPr wrap="none">
            <a:spAutoFit/>
          </a:bodyPr>
          <a:lstStyle/>
          <a:p>
            <a:pPr defTabSz="665665">
              <a:lnSpc>
                <a:spcPct val="90000"/>
              </a:lnSpc>
              <a:spcBef>
                <a:spcPct val="0"/>
              </a:spcBef>
              <a:defRPr/>
            </a:pPr>
            <a:r>
              <a:rPr lang="es-MX" sz="2118" b="1" cap="small" dirty="0">
                <a:solidFill>
                  <a:srgbClr val="1995E4"/>
                </a:solidFill>
                <a:latin typeface="Corbel"/>
                <a:cs typeface="Corbel"/>
              </a:rPr>
              <a:t>Twitter</a:t>
            </a:r>
          </a:p>
        </p:txBody>
      </p:sp>
      <p:sp>
        <p:nvSpPr>
          <p:cNvPr id="6" name="5 Rectángulo"/>
          <p:cNvSpPr/>
          <p:nvPr/>
        </p:nvSpPr>
        <p:spPr>
          <a:xfrm>
            <a:off x="1348110" y="2095628"/>
            <a:ext cx="1947841" cy="336695"/>
          </a:xfrm>
          <a:prstGeom prst="rect">
            <a:avLst/>
          </a:prstGeom>
        </p:spPr>
        <p:txBody>
          <a:bodyPr wrap="none">
            <a:spAutoFit/>
          </a:bodyPr>
          <a:lstStyle/>
          <a:p>
            <a:r>
              <a:rPr lang="es-ES" sz="1588" b="1" dirty="0">
                <a:solidFill>
                  <a:srgbClr val="00B0F0"/>
                </a:solidFill>
              </a:rPr>
              <a:t>fb.me/</a:t>
            </a:r>
            <a:r>
              <a:rPr lang="es-ES" sz="1588" b="1" dirty="0" err="1">
                <a:solidFill>
                  <a:srgbClr val="00B0F0"/>
                </a:solidFill>
              </a:rPr>
              <a:t>Lic.AdmCucea</a:t>
            </a:r>
            <a:endParaRPr lang="es-ES" sz="1588" b="1" dirty="0">
              <a:solidFill>
                <a:srgbClr val="00B0F0"/>
              </a:solidFill>
            </a:endParaRPr>
          </a:p>
        </p:txBody>
      </p:sp>
      <p:sp>
        <p:nvSpPr>
          <p:cNvPr id="13" name="12 Rectángulo"/>
          <p:cNvSpPr/>
          <p:nvPr/>
        </p:nvSpPr>
        <p:spPr>
          <a:xfrm>
            <a:off x="6313501" y="4999149"/>
            <a:ext cx="1314784" cy="336695"/>
          </a:xfrm>
          <a:prstGeom prst="rect">
            <a:avLst/>
          </a:prstGeom>
        </p:spPr>
        <p:txBody>
          <a:bodyPr wrap="none">
            <a:spAutoFit/>
          </a:bodyPr>
          <a:lstStyle/>
          <a:p>
            <a:r>
              <a:rPr lang="es-ES" sz="1588" dirty="0">
                <a:solidFill>
                  <a:srgbClr val="00B0F0"/>
                </a:solidFill>
              </a:rPr>
              <a:t>@adm_cucea</a:t>
            </a:r>
          </a:p>
        </p:txBody>
      </p:sp>
      <p:pic>
        <p:nvPicPr>
          <p:cNvPr id="4" name="Imagen 3"/>
          <p:cNvPicPr>
            <a:picLocks noChangeAspect="1"/>
          </p:cNvPicPr>
          <p:nvPr/>
        </p:nvPicPr>
        <p:blipFill rotWithShape="1">
          <a:blip r:embed="rId3"/>
          <a:srcRect l="16642" t="12554" r="28358" b="15672"/>
          <a:stretch/>
        </p:blipFill>
        <p:spPr>
          <a:xfrm>
            <a:off x="249341" y="2540353"/>
            <a:ext cx="4871166" cy="3575714"/>
          </a:xfrm>
          <a:prstGeom prst="rect">
            <a:avLst/>
          </a:prstGeom>
        </p:spPr>
      </p:pic>
    </p:spTree>
    <p:extLst>
      <p:ext uri="{BB962C8B-B14F-4D97-AF65-F5344CB8AC3E}">
        <p14:creationId xmlns:p14="http://schemas.microsoft.com/office/powerpoint/2010/main" val="21174245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7667" y="569936"/>
            <a:ext cx="5568060" cy="630044"/>
          </a:xfrm>
        </p:spPr>
        <p:txBody>
          <a:bodyPr wrap="square">
            <a:spAutoFit/>
          </a:bodyPr>
          <a:lstStyle/>
          <a:p>
            <a:r>
              <a:rPr lang="es-MX" sz="1747" cap="small" dirty="0">
                <a:solidFill>
                  <a:schemeClr val="accent1">
                    <a:lumMod val="75000"/>
                  </a:schemeClr>
                </a:solidFill>
                <a:latin typeface="Corbel"/>
                <a:ea typeface="+mn-ea"/>
                <a:cs typeface="Corbel"/>
              </a:rPr>
              <a:t>Sistema Integral de Información y Administración Universitaria (Siiau)</a:t>
            </a:r>
            <a:endParaRPr lang="es-MX" sz="2330" cap="small" dirty="0">
              <a:solidFill>
                <a:schemeClr val="accent1">
                  <a:lumMod val="75000"/>
                </a:schemeClr>
              </a:solidFill>
              <a:latin typeface="Corbel"/>
              <a:ea typeface="+mn-ea"/>
              <a:cs typeface="Corbel"/>
            </a:endParaRPr>
          </a:p>
        </p:txBody>
      </p:sp>
      <p:sp>
        <p:nvSpPr>
          <p:cNvPr id="11" name="Marcador de contenido 2"/>
          <p:cNvSpPr>
            <a:spLocks noGrp="1"/>
          </p:cNvSpPr>
          <p:nvPr>
            <p:ph idx="1"/>
          </p:nvPr>
        </p:nvSpPr>
        <p:spPr>
          <a:xfrm>
            <a:off x="706469" y="1410679"/>
            <a:ext cx="1417259" cy="545448"/>
          </a:xfrm>
        </p:spPr>
        <p:txBody>
          <a:bodyPr>
            <a:noAutofit/>
          </a:bodyPr>
          <a:lstStyle/>
          <a:p>
            <a:pPr marL="0" indent="0" algn="just">
              <a:buNone/>
            </a:pPr>
            <a:r>
              <a:rPr lang="es-MX" sz="1765" b="1" cap="small" dirty="0" smtClean="0">
                <a:solidFill>
                  <a:srgbClr val="606060"/>
                </a:solidFill>
              </a:rPr>
              <a:t>Ingreso al </a:t>
            </a:r>
            <a:r>
              <a:rPr lang="es-MX" sz="1765" b="1" cap="small" dirty="0">
                <a:solidFill>
                  <a:srgbClr val="606060"/>
                </a:solidFill>
              </a:rPr>
              <a:t>Horario</a:t>
            </a:r>
          </a:p>
        </p:txBody>
      </p:sp>
      <p:sp>
        <p:nvSpPr>
          <p:cNvPr id="8" name="Título 1"/>
          <p:cNvSpPr txBox="1">
            <a:spLocks/>
          </p:cNvSpPr>
          <p:nvPr/>
        </p:nvSpPr>
        <p:spPr>
          <a:xfrm>
            <a:off x="7163865" y="1351889"/>
            <a:ext cx="2000396" cy="287144"/>
          </a:xfrm>
          <a:prstGeom prst="rect">
            <a:avLst/>
          </a:prstGeom>
        </p:spPr>
        <p:txBody>
          <a:bodyPr vert="horz" wrap="square" lIns="66563" tIns="33281" rIns="66563" bIns="33281" rtlCol="0" anchor="ctr">
            <a:spAutoFit/>
          </a:bodyPr>
          <a:lstStyle/>
          <a:p>
            <a:pPr algn="ctr" defTabSz="665665">
              <a:lnSpc>
                <a:spcPct val="90000"/>
              </a:lnSpc>
              <a:spcBef>
                <a:spcPct val="0"/>
              </a:spcBef>
              <a:defRPr/>
            </a:pPr>
            <a:r>
              <a:rPr lang="es-MX" sz="1588" b="1" dirty="0">
                <a:solidFill>
                  <a:schemeClr val="bg1"/>
                </a:solidFill>
                <a:latin typeface="Corbel"/>
                <a:cs typeface="Corbel"/>
              </a:rPr>
              <a:t>www.siiau.udg.mx</a:t>
            </a:r>
          </a:p>
        </p:txBody>
      </p:sp>
      <p:pic>
        <p:nvPicPr>
          <p:cNvPr id="1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87" t="21606" r="19311" b="7080"/>
          <a:stretch/>
        </p:blipFill>
        <p:spPr bwMode="auto">
          <a:xfrm>
            <a:off x="1663253" y="1887054"/>
            <a:ext cx="5705854" cy="362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Elipse"/>
          <p:cNvSpPr/>
          <p:nvPr/>
        </p:nvSpPr>
        <p:spPr>
          <a:xfrm>
            <a:off x="2016214" y="4711757"/>
            <a:ext cx="611929" cy="3344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56"/>
          </a:p>
        </p:txBody>
      </p:sp>
      <p:cxnSp>
        <p:nvCxnSpPr>
          <p:cNvPr id="16" name="15 Forma"/>
          <p:cNvCxnSpPr/>
          <p:nvPr/>
        </p:nvCxnSpPr>
        <p:spPr>
          <a:xfrm rot="16200000" flipH="1">
            <a:off x="312917" y="2800332"/>
            <a:ext cx="2078955" cy="390543"/>
          </a:xfrm>
          <a:prstGeom prst="bentConnector3">
            <a:avLst>
              <a:gd name="adj1" fmla="val 99905"/>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4335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contenido 2"/>
          <p:cNvSpPr>
            <a:spLocks noGrp="1"/>
          </p:cNvSpPr>
          <p:nvPr>
            <p:ph idx="1"/>
          </p:nvPr>
        </p:nvSpPr>
        <p:spPr>
          <a:xfrm>
            <a:off x="384898" y="1758961"/>
            <a:ext cx="1147103" cy="342701"/>
          </a:xfrm>
        </p:spPr>
        <p:txBody>
          <a:bodyPr>
            <a:noAutofit/>
          </a:bodyPr>
          <a:lstStyle/>
          <a:p>
            <a:pPr marL="0" indent="0" algn="ctr">
              <a:buNone/>
            </a:pPr>
            <a:r>
              <a:rPr lang="es-MX" sz="2118" b="1" cap="small" dirty="0">
                <a:solidFill>
                  <a:srgbClr val="606060"/>
                </a:solidFill>
              </a:rPr>
              <a:t>Ingreso</a:t>
            </a:r>
            <a:endParaRPr lang="es-MX" sz="1456" b="1" cap="small" dirty="0">
              <a:solidFill>
                <a:srgbClr val="606060"/>
              </a:solidFill>
            </a:endParaRPr>
          </a:p>
        </p:txBody>
      </p:sp>
      <p:cxnSp>
        <p:nvCxnSpPr>
          <p:cNvPr id="16" name="15 Forma"/>
          <p:cNvCxnSpPr/>
          <p:nvPr/>
        </p:nvCxnSpPr>
        <p:spPr>
          <a:xfrm rot="16200000" flipH="1">
            <a:off x="439427" y="2788653"/>
            <a:ext cx="1519654" cy="512409"/>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228" r="29655" b="50043"/>
          <a:stretch/>
        </p:blipFill>
        <p:spPr bwMode="auto">
          <a:xfrm>
            <a:off x="1503353" y="2279380"/>
            <a:ext cx="6680194" cy="2617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Subtítulo 2"/>
          <p:cNvSpPr txBox="1">
            <a:spLocks/>
          </p:cNvSpPr>
          <p:nvPr/>
        </p:nvSpPr>
        <p:spPr>
          <a:xfrm>
            <a:off x="1428880" y="3668729"/>
            <a:ext cx="2640330" cy="359285"/>
          </a:xfrm>
          <a:prstGeom prst="rect">
            <a:avLst/>
          </a:prstGeom>
        </p:spPr>
        <p:txBody>
          <a:bodyPr vert="horz" lIns="66563" tIns="33281" rIns="66563" bIns="33281" rtlCol="0">
            <a:noAutofit/>
          </a:bodyPr>
          <a:lstStyle/>
          <a:p>
            <a:pPr marL="166416" indent="-166416" defTabSz="665665">
              <a:lnSpc>
                <a:spcPct val="90000"/>
              </a:lnSpc>
              <a:spcBef>
                <a:spcPts val="728"/>
              </a:spcBef>
              <a:defRPr/>
            </a:pPr>
            <a:r>
              <a:rPr lang="es-MX" sz="1456" b="1" cap="small" dirty="0">
                <a:solidFill>
                  <a:srgbClr val="606060"/>
                </a:solidFill>
                <a:latin typeface="Arial" panose="020B0604020202020204" pitchFamily="34" charset="0"/>
                <a:cs typeface="Arial" panose="020B0604020202020204" pitchFamily="34" charset="0"/>
              </a:rPr>
              <a:t>Ingresa tu código y tu NIP</a:t>
            </a:r>
          </a:p>
        </p:txBody>
      </p:sp>
      <p:sp>
        <p:nvSpPr>
          <p:cNvPr id="18" name="Título 1"/>
          <p:cNvSpPr txBox="1">
            <a:spLocks/>
          </p:cNvSpPr>
          <p:nvPr/>
        </p:nvSpPr>
        <p:spPr>
          <a:xfrm>
            <a:off x="6799542" y="1471797"/>
            <a:ext cx="2000396" cy="287144"/>
          </a:xfrm>
          <a:prstGeom prst="rect">
            <a:avLst/>
          </a:prstGeom>
        </p:spPr>
        <p:txBody>
          <a:bodyPr vert="horz" wrap="square" lIns="66563" tIns="33281" rIns="66563" bIns="33281" rtlCol="0" anchor="ctr">
            <a:spAutoFit/>
          </a:bodyPr>
          <a:lstStyle/>
          <a:p>
            <a:pPr algn="ctr" defTabSz="665665">
              <a:lnSpc>
                <a:spcPct val="90000"/>
              </a:lnSpc>
              <a:spcBef>
                <a:spcPct val="0"/>
              </a:spcBef>
              <a:defRPr/>
            </a:pPr>
            <a:r>
              <a:rPr lang="es-MX" sz="1588" b="1" dirty="0">
                <a:solidFill>
                  <a:srgbClr val="606060"/>
                </a:solidFill>
                <a:latin typeface="Corbel"/>
                <a:cs typeface="Corbel"/>
              </a:rPr>
              <a:t>www.siiau.udg.mx</a:t>
            </a:r>
          </a:p>
        </p:txBody>
      </p:sp>
    </p:spTree>
    <p:extLst>
      <p:ext uri="{BB962C8B-B14F-4D97-AF65-F5344CB8AC3E}">
        <p14:creationId xmlns:p14="http://schemas.microsoft.com/office/powerpoint/2010/main" val="6040941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contenido 2"/>
          <p:cNvSpPr>
            <a:spLocks noGrp="1"/>
          </p:cNvSpPr>
          <p:nvPr>
            <p:ph idx="1"/>
          </p:nvPr>
        </p:nvSpPr>
        <p:spPr>
          <a:xfrm>
            <a:off x="490059" y="1406934"/>
            <a:ext cx="2513117" cy="342701"/>
          </a:xfrm>
        </p:spPr>
        <p:txBody>
          <a:bodyPr>
            <a:noAutofit/>
          </a:bodyPr>
          <a:lstStyle/>
          <a:p>
            <a:pPr marL="0" indent="0">
              <a:buNone/>
            </a:pPr>
            <a:r>
              <a:rPr lang="es-MX" sz="1765" b="1" cap="small" dirty="0">
                <a:solidFill>
                  <a:srgbClr val="606060"/>
                </a:solidFill>
              </a:rPr>
              <a:t>Menú del lado izquierdo</a:t>
            </a:r>
          </a:p>
        </p:txBody>
      </p:sp>
      <p:sp>
        <p:nvSpPr>
          <p:cNvPr id="22" name="Subtítulo 2"/>
          <p:cNvSpPr txBox="1">
            <a:spLocks/>
          </p:cNvSpPr>
          <p:nvPr/>
        </p:nvSpPr>
        <p:spPr>
          <a:xfrm>
            <a:off x="656535" y="1823591"/>
            <a:ext cx="2141108" cy="314910"/>
          </a:xfrm>
          <a:prstGeom prst="rect">
            <a:avLst/>
          </a:prstGeom>
        </p:spPr>
        <p:txBody>
          <a:bodyPr vert="horz" lIns="66563" tIns="33281" rIns="66563" bIns="33281" rtlCol="0">
            <a:normAutofit/>
          </a:bodyPr>
          <a:lstStyle/>
          <a:p>
            <a:pPr defTabSz="665665">
              <a:lnSpc>
                <a:spcPct val="90000"/>
              </a:lnSpc>
              <a:spcBef>
                <a:spcPts val="728"/>
              </a:spcBef>
              <a:defRPr/>
            </a:pPr>
            <a:r>
              <a:rPr lang="es-MX" sz="1310" b="1" dirty="0">
                <a:solidFill>
                  <a:srgbClr val="606060"/>
                </a:solidFill>
                <a:latin typeface="Arial" panose="020B0604020202020204" pitchFamily="34" charset="0"/>
                <a:cs typeface="Arial" panose="020B0604020202020204" pitchFamily="34" charset="0"/>
              </a:rPr>
              <a:t>1. Da </a:t>
            </a:r>
            <a:r>
              <a:rPr lang="es-MX" sz="1310" b="1" cap="small" dirty="0">
                <a:solidFill>
                  <a:srgbClr val="606060"/>
                </a:solidFill>
                <a:latin typeface="Arial" panose="020B0604020202020204" pitchFamily="34" charset="0"/>
                <a:cs typeface="Arial" panose="020B0604020202020204" pitchFamily="34" charset="0"/>
              </a:rPr>
              <a:t>click</a:t>
            </a:r>
            <a:r>
              <a:rPr lang="es-MX" sz="1310" b="1" dirty="0">
                <a:solidFill>
                  <a:srgbClr val="606060"/>
                </a:solidFill>
                <a:latin typeface="Arial" panose="020B0604020202020204" pitchFamily="34" charset="0"/>
                <a:cs typeface="Arial" panose="020B0604020202020204" pitchFamily="34" charset="0"/>
              </a:rPr>
              <a:t> en horario</a:t>
            </a:r>
          </a:p>
        </p:txBody>
      </p:sp>
      <p:pic>
        <p:nvPicPr>
          <p:cNvPr id="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000" r="86372" b="56779"/>
          <a:stretch/>
        </p:blipFill>
        <p:spPr bwMode="auto">
          <a:xfrm>
            <a:off x="428558" y="2139292"/>
            <a:ext cx="1942908" cy="266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23 Elipse"/>
          <p:cNvSpPr/>
          <p:nvPr/>
        </p:nvSpPr>
        <p:spPr>
          <a:xfrm>
            <a:off x="428558" y="3352816"/>
            <a:ext cx="654154" cy="2534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56"/>
          </a:p>
        </p:txBody>
      </p:sp>
      <p:sp>
        <p:nvSpPr>
          <p:cNvPr id="17" name="Título 1"/>
          <p:cNvSpPr txBox="1">
            <a:spLocks/>
          </p:cNvSpPr>
          <p:nvPr/>
        </p:nvSpPr>
        <p:spPr>
          <a:xfrm>
            <a:off x="6808506" y="1489276"/>
            <a:ext cx="2000396" cy="287144"/>
          </a:xfrm>
          <a:prstGeom prst="rect">
            <a:avLst/>
          </a:prstGeom>
        </p:spPr>
        <p:txBody>
          <a:bodyPr vert="horz" wrap="square" lIns="66563" tIns="33281" rIns="66563" bIns="33281" rtlCol="0" anchor="ctr">
            <a:spAutoFit/>
          </a:bodyPr>
          <a:lstStyle/>
          <a:p>
            <a:pPr algn="ctr" defTabSz="665665">
              <a:lnSpc>
                <a:spcPct val="90000"/>
              </a:lnSpc>
              <a:spcBef>
                <a:spcPct val="0"/>
              </a:spcBef>
              <a:defRPr/>
            </a:pPr>
            <a:r>
              <a:rPr lang="es-MX" sz="1588" b="1" dirty="0">
                <a:solidFill>
                  <a:srgbClr val="606060"/>
                </a:solidFill>
                <a:latin typeface="Corbel"/>
                <a:cs typeface="Corbel"/>
              </a:rPr>
              <a:t>www.siiau.udg.mx</a:t>
            </a:r>
          </a:p>
        </p:txBody>
      </p:sp>
      <p:sp>
        <p:nvSpPr>
          <p:cNvPr id="20" name="Subtítulo 2"/>
          <p:cNvSpPr txBox="1">
            <a:spLocks/>
          </p:cNvSpPr>
          <p:nvPr/>
        </p:nvSpPr>
        <p:spPr>
          <a:xfrm>
            <a:off x="4006892" y="2498519"/>
            <a:ext cx="2720356" cy="348191"/>
          </a:xfrm>
          <a:prstGeom prst="rect">
            <a:avLst/>
          </a:prstGeom>
        </p:spPr>
        <p:txBody>
          <a:bodyPr vert="horz" lIns="66563" tIns="33281" rIns="66563" bIns="33281" rtlCol="0">
            <a:noAutofit/>
          </a:bodyPr>
          <a:lstStyle/>
          <a:p>
            <a:pPr defTabSz="665665">
              <a:lnSpc>
                <a:spcPct val="90000"/>
              </a:lnSpc>
              <a:spcBef>
                <a:spcPts val="728"/>
              </a:spcBef>
              <a:defRPr/>
            </a:pPr>
            <a:r>
              <a:rPr lang="es-MX" sz="1412" b="1" cap="small" dirty="0">
                <a:solidFill>
                  <a:srgbClr val="606060"/>
                </a:solidFill>
                <a:latin typeface="Arial" panose="020B0604020202020204" pitchFamily="34" charset="0"/>
                <a:cs typeface="Arial" panose="020B0604020202020204" pitchFamily="34" charset="0"/>
              </a:rPr>
              <a:t>2. Se desplegará tu horario</a:t>
            </a:r>
          </a:p>
        </p:txBody>
      </p:sp>
      <p:grpSp>
        <p:nvGrpSpPr>
          <p:cNvPr id="21" name="20 Grupo"/>
          <p:cNvGrpSpPr/>
          <p:nvPr/>
        </p:nvGrpSpPr>
        <p:grpSpPr>
          <a:xfrm>
            <a:off x="1843630" y="2841810"/>
            <a:ext cx="7046881" cy="2520652"/>
            <a:chOff x="527615" y="2490097"/>
            <a:chExt cx="8855519" cy="3475334"/>
          </a:xfrm>
        </p:grpSpPr>
        <p:pic>
          <p:nvPicPr>
            <p:cNvPr id="25" name="2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15" y="2490097"/>
              <a:ext cx="8855519" cy="3475334"/>
            </a:xfrm>
            <a:prstGeom prst="rect">
              <a:avLst/>
            </a:prstGeom>
          </p:spPr>
        </p:pic>
        <p:sp>
          <p:nvSpPr>
            <p:cNvPr id="26" name="25 Rectángulo"/>
            <p:cNvSpPr/>
            <p:nvPr/>
          </p:nvSpPr>
          <p:spPr>
            <a:xfrm>
              <a:off x="1647932" y="3797090"/>
              <a:ext cx="415846" cy="89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56"/>
            </a:p>
          </p:txBody>
        </p:sp>
        <p:sp>
          <p:nvSpPr>
            <p:cNvPr id="27" name="26 Rectángulo"/>
            <p:cNvSpPr/>
            <p:nvPr/>
          </p:nvSpPr>
          <p:spPr>
            <a:xfrm>
              <a:off x="3692552" y="3797090"/>
              <a:ext cx="1099022" cy="89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56"/>
            </a:p>
          </p:txBody>
        </p:sp>
      </p:grpSp>
    </p:spTree>
    <p:extLst>
      <p:ext uri="{BB962C8B-B14F-4D97-AF65-F5344CB8AC3E}">
        <p14:creationId xmlns:p14="http://schemas.microsoft.com/office/powerpoint/2010/main" val="10340376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62528" y="1262862"/>
            <a:ext cx="4595007" cy="809452"/>
          </a:xfrm>
        </p:spPr>
        <p:txBody>
          <a:bodyPr wrap="square">
            <a:spAutoFit/>
          </a:bodyPr>
          <a:lstStyle/>
          <a:p>
            <a:pPr algn="ctr"/>
            <a:r>
              <a:rPr lang="es-MX" sz="2330" cap="small" dirty="0">
                <a:solidFill>
                  <a:schemeClr val="accent1">
                    <a:lumMod val="75000"/>
                  </a:schemeClr>
                </a:solidFill>
                <a:cs typeface="Corbel"/>
              </a:rPr>
              <a:t>Coordinación de la Licenciatura en Administración</a:t>
            </a:r>
          </a:p>
        </p:txBody>
      </p:sp>
      <p:sp>
        <p:nvSpPr>
          <p:cNvPr id="3" name="Marcador de contenido 2"/>
          <p:cNvSpPr>
            <a:spLocks noGrp="1"/>
          </p:cNvSpPr>
          <p:nvPr>
            <p:ph idx="1"/>
          </p:nvPr>
        </p:nvSpPr>
        <p:spPr>
          <a:xfrm>
            <a:off x="670586" y="2240653"/>
            <a:ext cx="7908993" cy="2960854"/>
          </a:xfrm>
        </p:spPr>
        <p:txBody>
          <a:bodyPr>
            <a:noAutofit/>
          </a:bodyPr>
          <a:lstStyle/>
          <a:p>
            <a:pPr>
              <a:buNone/>
            </a:pPr>
            <a:r>
              <a:rPr lang="es-MX" sz="1765" b="1" dirty="0">
                <a:solidFill>
                  <a:srgbClr val="606060"/>
                </a:solidFill>
              </a:rPr>
              <a:t>En la Coordinación te apoyaremos en los siguientes aspectos:</a:t>
            </a:r>
          </a:p>
          <a:p>
            <a:pPr>
              <a:buNone/>
            </a:pPr>
            <a:endParaRPr lang="es-MX" sz="1588" dirty="0">
              <a:solidFill>
                <a:srgbClr val="606060"/>
              </a:solidFill>
            </a:endParaRPr>
          </a:p>
          <a:p>
            <a:r>
              <a:rPr lang="es-MX" sz="1588" dirty="0">
                <a:solidFill>
                  <a:srgbClr val="606060"/>
                </a:solidFill>
              </a:rPr>
              <a:t>Orientación a los alumnos en los diversos aspectos relacionados con las instancias académicas del Centro y con la trayectoria a seguir en el plan de estudios.</a:t>
            </a:r>
          </a:p>
          <a:p>
            <a:r>
              <a:rPr lang="es-MX" sz="1588" dirty="0">
                <a:solidFill>
                  <a:srgbClr val="606060"/>
                </a:solidFill>
              </a:rPr>
              <a:t>Información a los estudiantes acerca de dónde acudir en caso de requerir asesoría.</a:t>
            </a:r>
          </a:p>
          <a:p>
            <a:r>
              <a:rPr lang="es-MX" sz="1588" dirty="0">
                <a:solidFill>
                  <a:srgbClr val="606060"/>
                </a:solidFill>
              </a:rPr>
              <a:t>Atención de problemáticas especiales de los estudiantes: expedición de justificantes, constancias para la realización de trámites específicos.</a:t>
            </a:r>
          </a:p>
          <a:p>
            <a:r>
              <a:rPr lang="es-MX" sz="1588" dirty="0">
                <a:solidFill>
                  <a:srgbClr val="606060"/>
                </a:solidFill>
              </a:rPr>
              <a:t>Orientación a los alumnos en los trámites correspondientes con la presentación de proyectos de tesis y demás documentos terminales, trámites de titulación y equivalencia de estudios. </a:t>
            </a:r>
          </a:p>
        </p:txBody>
      </p:sp>
      <p:sp>
        <p:nvSpPr>
          <p:cNvPr id="10" name="Título 1"/>
          <p:cNvSpPr txBox="1">
            <a:spLocks/>
          </p:cNvSpPr>
          <p:nvPr/>
        </p:nvSpPr>
        <p:spPr>
          <a:xfrm>
            <a:off x="4860032" y="548680"/>
            <a:ext cx="4378909" cy="418256"/>
          </a:xfrm>
          <a:prstGeom prst="rect">
            <a:avLst/>
          </a:prstGeom>
        </p:spPr>
        <p:txBody>
          <a:bodyPr wrap="square">
            <a:spAutoFit/>
          </a:bodyPr>
          <a:lstStyle>
            <a:lvl1pPr algn="ctr" defTabSz="509412" rtl="0" eaLnBrk="1" latinLnBrk="0" hangingPunct="1">
              <a:spcBef>
                <a:spcPct val="0"/>
              </a:spcBef>
              <a:buNone/>
              <a:defRPr sz="4900" kern="1200">
                <a:solidFill>
                  <a:schemeClr val="tx1"/>
                </a:solidFill>
                <a:latin typeface="+mj-lt"/>
                <a:ea typeface="+mj-ea"/>
                <a:cs typeface="+mj-cs"/>
              </a:defRPr>
            </a:lvl1pPr>
          </a:lstStyle>
          <a:p>
            <a:pPr>
              <a:spcBef>
                <a:spcPts val="728"/>
              </a:spcBef>
            </a:pPr>
            <a:r>
              <a:rPr lang="es-MX" sz="2118" b="1" cap="small" dirty="0">
                <a:solidFill>
                  <a:schemeClr val="bg1"/>
                </a:solidFill>
                <a:cs typeface="Corbel"/>
              </a:rPr>
              <a:t>El papel de la Coordinación de Carrera</a:t>
            </a:r>
          </a:p>
        </p:txBody>
      </p:sp>
    </p:spTree>
    <p:extLst>
      <p:ext uri="{BB962C8B-B14F-4D97-AF65-F5344CB8AC3E}">
        <p14:creationId xmlns:p14="http://schemas.microsoft.com/office/powerpoint/2010/main" val="14154635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65383" y="1127817"/>
            <a:ext cx="2218765" cy="526939"/>
          </a:xfrm>
        </p:spPr>
        <p:txBody>
          <a:bodyPr wrap="square">
            <a:spAutoFit/>
          </a:bodyPr>
          <a:lstStyle/>
          <a:p>
            <a:pPr algn="ctr"/>
            <a:r>
              <a:rPr lang="es-MX" sz="2824" i="1" u="sng" cap="small" dirty="0">
                <a:solidFill>
                  <a:schemeClr val="tx2"/>
                </a:solidFill>
                <a:latin typeface="Corbel"/>
                <a:ea typeface="+mn-ea"/>
                <a:cs typeface="Corbel"/>
              </a:rPr>
              <a:t>Contacto</a:t>
            </a:r>
          </a:p>
        </p:txBody>
      </p:sp>
      <p:sp>
        <p:nvSpPr>
          <p:cNvPr id="3" name="Marcador de contenido 2"/>
          <p:cNvSpPr>
            <a:spLocks noGrp="1"/>
          </p:cNvSpPr>
          <p:nvPr>
            <p:ph idx="1"/>
          </p:nvPr>
        </p:nvSpPr>
        <p:spPr>
          <a:xfrm>
            <a:off x="775582" y="1937393"/>
            <a:ext cx="5308586" cy="1091276"/>
          </a:xfrm>
          <a:ln>
            <a:noFill/>
          </a:ln>
        </p:spPr>
        <p:txBody>
          <a:bodyPr>
            <a:noAutofit/>
          </a:bodyPr>
          <a:lstStyle/>
          <a:p>
            <a:pPr marL="337129" indent="-337129" algn="just">
              <a:buNone/>
              <a:defRPr/>
            </a:pPr>
            <a:r>
              <a:rPr lang="es-ES_tradnl" sz="1310" b="1" dirty="0">
                <a:solidFill>
                  <a:srgbClr val="606060"/>
                </a:solidFill>
                <a:latin typeface="+mn-lt"/>
                <a:cs typeface="+mn-cs"/>
              </a:rPr>
              <a:t>Ubicación:</a:t>
            </a:r>
            <a:r>
              <a:rPr lang="es-ES_tradnl" sz="1310" dirty="0">
                <a:solidFill>
                  <a:srgbClr val="606060"/>
                </a:solidFill>
                <a:latin typeface="+mn-lt"/>
                <a:cs typeface="+mn-cs"/>
              </a:rPr>
              <a:t>   Módulo B, Planta Baja, Coordinación de Administración</a:t>
            </a:r>
          </a:p>
          <a:p>
            <a:pPr marL="337129" lvl="0" indent="-337129" algn="just">
              <a:buNone/>
              <a:defRPr/>
            </a:pPr>
            <a:r>
              <a:rPr lang="es-ES_tradnl" sz="1310" dirty="0">
                <a:solidFill>
                  <a:srgbClr val="606060"/>
                </a:solidFill>
                <a:latin typeface="+mn-lt"/>
                <a:cs typeface="+mn-cs"/>
              </a:rPr>
              <a:t>  </a:t>
            </a:r>
            <a:r>
              <a:rPr lang="es-ES_tradnl" sz="1310" b="1" dirty="0">
                <a:solidFill>
                  <a:srgbClr val="606060"/>
                </a:solidFill>
                <a:latin typeface="+mn-lt"/>
                <a:cs typeface="+mn-cs"/>
              </a:rPr>
              <a:t>Teléfono:</a:t>
            </a:r>
            <a:r>
              <a:rPr lang="es-ES_tradnl" sz="1310" dirty="0">
                <a:solidFill>
                  <a:srgbClr val="606060"/>
                </a:solidFill>
                <a:latin typeface="+mn-lt"/>
                <a:cs typeface="+mn-cs"/>
              </a:rPr>
              <a:t>   3770-3300 ext. 25144 y 25145</a:t>
            </a:r>
          </a:p>
          <a:p>
            <a:pPr marL="337129" lvl="0" indent="-337129" algn="just">
              <a:buNone/>
              <a:defRPr/>
            </a:pPr>
            <a:r>
              <a:rPr lang="es-ES_tradnl" sz="1310" b="1" dirty="0">
                <a:solidFill>
                  <a:srgbClr val="606060"/>
                </a:solidFill>
                <a:latin typeface="+mn-lt"/>
                <a:cs typeface="+mn-cs"/>
              </a:rPr>
              <a:t>Facebook:   </a:t>
            </a:r>
            <a:r>
              <a:rPr lang="es-ES_tradnl" sz="1310" dirty="0">
                <a:solidFill>
                  <a:srgbClr val="606060"/>
                </a:solidFill>
                <a:latin typeface="+mn-lt"/>
                <a:cs typeface="+mn-cs"/>
              </a:rPr>
              <a:t>fb.me/</a:t>
            </a:r>
            <a:r>
              <a:rPr lang="es-ES_tradnl" sz="1310" dirty="0" err="1">
                <a:solidFill>
                  <a:srgbClr val="606060"/>
                </a:solidFill>
                <a:latin typeface="+mn-lt"/>
                <a:cs typeface="+mn-cs"/>
              </a:rPr>
              <a:t>Lic.admcucea</a:t>
            </a:r>
            <a:endParaRPr lang="es-ES_tradnl" sz="1310" dirty="0">
              <a:solidFill>
                <a:srgbClr val="606060"/>
              </a:solidFill>
              <a:latin typeface="+mn-lt"/>
              <a:cs typeface="+mn-cs"/>
            </a:endParaRPr>
          </a:p>
          <a:p>
            <a:pPr marL="337129" lvl="0" indent="-337129" algn="just">
              <a:buNone/>
              <a:defRPr/>
            </a:pPr>
            <a:r>
              <a:rPr lang="es-ES_tradnl" sz="1310" dirty="0">
                <a:solidFill>
                  <a:srgbClr val="606060"/>
                </a:solidFill>
                <a:latin typeface="+mn-lt"/>
                <a:cs typeface="+mn-cs"/>
              </a:rPr>
              <a:t>    </a:t>
            </a:r>
            <a:r>
              <a:rPr lang="es-ES_tradnl" sz="1310" b="1" dirty="0">
                <a:solidFill>
                  <a:srgbClr val="606060"/>
                </a:solidFill>
                <a:latin typeface="+mn-lt"/>
                <a:cs typeface="+mn-cs"/>
              </a:rPr>
              <a:t>Twitter:   </a:t>
            </a:r>
            <a:r>
              <a:rPr lang="es-ES_tradnl" sz="1310" dirty="0">
                <a:solidFill>
                  <a:srgbClr val="606060"/>
                </a:solidFill>
                <a:latin typeface="+mn-lt"/>
                <a:cs typeface="+mn-cs"/>
              </a:rPr>
              <a:t>@adm_cucea</a:t>
            </a:r>
          </a:p>
        </p:txBody>
      </p:sp>
      <p:sp>
        <p:nvSpPr>
          <p:cNvPr id="4" name="3 Rectángulo"/>
          <p:cNvSpPr/>
          <p:nvPr/>
        </p:nvSpPr>
        <p:spPr>
          <a:xfrm>
            <a:off x="836560" y="4660815"/>
            <a:ext cx="5319616" cy="936104"/>
          </a:xfrm>
          <a:prstGeom prst="rect">
            <a:avLst/>
          </a:prstGeom>
          <a:ln>
            <a:noFill/>
          </a:ln>
        </p:spPr>
        <p:txBody>
          <a:bodyPr>
            <a:noAutofit/>
          </a:bodyPr>
          <a:lstStyle/>
          <a:p>
            <a:pPr marL="337129" indent="-337129" algn="just">
              <a:spcBef>
                <a:spcPct val="20000"/>
              </a:spcBef>
            </a:pPr>
            <a:r>
              <a:rPr lang="es-ES_tradnl" sz="1600" b="1" dirty="0">
                <a:solidFill>
                  <a:srgbClr val="606060"/>
                </a:solidFill>
              </a:rPr>
              <a:t>Horario de atención: </a:t>
            </a:r>
          </a:p>
          <a:p>
            <a:pPr marL="337129" indent="-337129" algn="just">
              <a:spcBef>
                <a:spcPct val="20000"/>
              </a:spcBef>
            </a:pPr>
            <a:r>
              <a:rPr lang="es-ES_tradnl" sz="1600" dirty="0">
                <a:solidFill>
                  <a:srgbClr val="606060"/>
                </a:solidFill>
              </a:rPr>
              <a:t>Lunes a Jueves de 9:00 a 14:00hrs y de 16:00 a 20:00hrs</a:t>
            </a:r>
          </a:p>
          <a:p>
            <a:pPr marL="337129" indent="-337129" algn="just">
              <a:spcBef>
                <a:spcPct val="20000"/>
              </a:spcBef>
            </a:pPr>
            <a:r>
              <a:rPr lang="es-ES_tradnl" sz="1600" dirty="0">
                <a:solidFill>
                  <a:srgbClr val="606060"/>
                </a:solidFill>
              </a:rPr>
              <a:t>Viernes de 9:00 a 14:00hrs y de 16:00 a </a:t>
            </a:r>
            <a:r>
              <a:rPr lang="es-ES_tradnl" sz="1600" dirty="0" smtClean="0">
                <a:solidFill>
                  <a:srgbClr val="606060"/>
                </a:solidFill>
              </a:rPr>
              <a:t>19:00hrs</a:t>
            </a:r>
            <a:endParaRPr lang="es-ES_tradnl" sz="1600" dirty="0">
              <a:solidFill>
                <a:srgbClr val="606060"/>
              </a:solidFill>
            </a:endParaRPr>
          </a:p>
        </p:txBody>
      </p:sp>
      <p:sp>
        <p:nvSpPr>
          <p:cNvPr id="5" name="4 Rectángulo"/>
          <p:cNvSpPr/>
          <p:nvPr/>
        </p:nvSpPr>
        <p:spPr>
          <a:xfrm>
            <a:off x="4157972" y="3028608"/>
            <a:ext cx="4107449" cy="1009044"/>
          </a:xfrm>
          <a:prstGeom prst="rect">
            <a:avLst/>
          </a:prstGeom>
          <a:ln>
            <a:noFill/>
          </a:ln>
        </p:spPr>
        <p:txBody>
          <a:bodyPr>
            <a:noAutofit/>
          </a:bodyPr>
          <a:lstStyle/>
          <a:p>
            <a:pPr marL="337129" indent="-337129" algn="just">
              <a:spcBef>
                <a:spcPct val="20000"/>
              </a:spcBef>
            </a:pPr>
            <a:r>
              <a:rPr lang="es-ES_tradnl" sz="1310" b="1" dirty="0">
                <a:solidFill>
                  <a:srgbClr val="606060"/>
                </a:solidFill>
              </a:rPr>
              <a:t>Coordinador:  </a:t>
            </a:r>
            <a:r>
              <a:rPr lang="es-ES_tradnl" sz="1310" dirty="0">
                <a:solidFill>
                  <a:srgbClr val="606060"/>
                </a:solidFill>
              </a:rPr>
              <a:t>Mtro. </a:t>
            </a:r>
            <a:endParaRPr lang="es-ES_tradnl" sz="1310" dirty="0" smtClean="0">
              <a:solidFill>
                <a:srgbClr val="606060"/>
              </a:solidFill>
            </a:endParaRPr>
          </a:p>
          <a:p>
            <a:pPr marL="337129" indent="-337129" algn="just">
              <a:spcBef>
                <a:spcPct val="20000"/>
              </a:spcBef>
            </a:pPr>
            <a:r>
              <a:rPr lang="es-ES_tradnl" sz="1310" b="1" dirty="0" smtClean="0">
                <a:solidFill>
                  <a:srgbClr val="606060"/>
                </a:solidFill>
              </a:rPr>
              <a:t>          Correo:  </a:t>
            </a:r>
            <a:r>
              <a:rPr lang="es-ES_tradnl" sz="1310" dirty="0" smtClean="0">
                <a:solidFill>
                  <a:srgbClr val="0E5889"/>
                </a:solidFill>
              </a:rPr>
              <a:t>@cucea.udg.mx </a:t>
            </a:r>
          </a:p>
          <a:p>
            <a:pPr marL="337129" indent="-337129" algn="just">
              <a:spcBef>
                <a:spcPct val="20000"/>
              </a:spcBef>
            </a:pPr>
            <a:r>
              <a:rPr lang="es-ES_tradnl" sz="1310" b="1" dirty="0" smtClean="0">
                <a:solidFill>
                  <a:srgbClr val="606060"/>
                </a:solidFill>
              </a:rPr>
              <a:t>     </a:t>
            </a:r>
            <a:r>
              <a:rPr lang="es-ES_tradnl" sz="1310" b="1" dirty="0">
                <a:solidFill>
                  <a:srgbClr val="606060"/>
                </a:solidFill>
              </a:rPr>
              <a:t>Asistente:   </a:t>
            </a:r>
            <a:r>
              <a:rPr lang="es-ES_tradnl" sz="1310" dirty="0">
                <a:solidFill>
                  <a:srgbClr val="606060"/>
                </a:solidFill>
              </a:rPr>
              <a:t>Lic. Karla Emmanuel Rodríguez Cervantes</a:t>
            </a:r>
          </a:p>
          <a:p>
            <a:pPr marL="337129" indent="-337129" algn="just">
              <a:spcBef>
                <a:spcPct val="20000"/>
              </a:spcBef>
            </a:pPr>
            <a:r>
              <a:rPr lang="es-ES_tradnl" sz="1310" b="1" dirty="0">
                <a:solidFill>
                  <a:srgbClr val="606060"/>
                </a:solidFill>
              </a:rPr>
              <a:t>          Correo</a:t>
            </a:r>
            <a:r>
              <a:rPr lang="es-ES_tradnl" sz="1310" dirty="0">
                <a:solidFill>
                  <a:srgbClr val="606060"/>
                </a:solidFill>
              </a:rPr>
              <a:t>:   </a:t>
            </a:r>
            <a:r>
              <a:rPr lang="es-ES_tradnl" sz="1310" dirty="0">
                <a:solidFill>
                  <a:srgbClr val="0E5889"/>
                </a:solidFill>
              </a:rPr>
              <a:t>lic.admon@cucea.udg.mx</a:t>
            </a:r>
            <a:endParaRPr lang="es-ES_tradnl" sz="1310" dirty="0">
              <a:solidFill>
                <a:srgbClr val="606060"/>
              </a:solidFill>
            </a:endParaRPr>
          </a:p>
        </p:txBody>
      </p:sp>
      <p:sp>
        <p:nvSpPr>
          <p:cNvPr id="6" name="5 Rectángulo"/>
          <p:cNvSpPr/>
          <p:nvPr/>
        </p:nvSpPr>
        <p:spPr>
          <a:xfrm>
            <a:off x="836560" y="2437271"/>
            <a:ext cx="4904195" cy="282637"/>
          </a:xfrm>
          <a:prstGeom prst="rect">
            <a:avLst/>
          </a:prstGeom>
          <a:ln>
            <a:noFill/>
          </a:ln>
        </p:spPr>
        <p:txBody>
          <a:bodyPr>
            <a:noAutofit/>
          </a:bodyPr>
          <a:lstStyle/>
          <a:p>
            <a:pPr marL="337129" indent="-337129">
              <a:spcBef>
                <a:spcPct val="20000"/>
              </a:spcBef>
            </a:pPr>
            <a:endParaRPr lang="es-ES_tradnl" sz="1310" dirty="0">
              <a:solidFill>
                <a:srgbClr val="606060"/>
              </a:solidFill>
            </a:endParaRPr>
          </a:p>
        </p:txBody>
      </p:sp>
    </p:spTree>
    <p:extLst>
      <p:ext uri="{BB962C8B-B14F-4D97-AF65-F5344CB8AC3E}">
        <p14:creationId xmlns:p14="http://schemas.microsoft.com/office/powerpoint/2010/main" val="25399401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467544" y="1106270"/>
            <a:ext cx="8080100" cy="4873001"/>
          </a:xfrm>
          <a:prstGeom prst="rect">
            <a:avLst/>
          </a:prstGeom>
        </p:spPr>
        <p:txBody>
          <a:bodyPr wrap="square">
            <a:spAutoFit/>
          </a:bodyPr>
          <a:lstStyle/>
          <a:p>
            <a:pPr algn="ctr"/>
            <a:r>
              <a:rPr lang="es-MX" sz="1412" b="1" dirty="0"/>
              <a:t>AVISO DE CONFIDENCIALIDAD</a:t>
            </a:r>
            <a:r>
              <a:rPr lang="es-MX" sz="1412" dirty="0"/>
              <a:t/>
            </a:r>
            <a:br>
              <a:rPr lang="es-MX" sz="1412" dirty="0"/>
            </a:br>
            <a:r>
              <a:rPr lang="es-MX" sz="1412" dirty="0"/>
              <a:t>​</a:t>
            </a:r>
          </a:p>
          <a:p>
            <a:pPr algn="just"/>
            <a:r>
              <a:rPr lang="es-MX" sz="1412" dirty="0"/>
              <a:t>La Universidad de Guadalajara (</a:t>
            </a:r>
            <a:r>
              <a:rPr lang="es-MX" sz="1412" dirty="0" err="1"/>
              <a:t>UdeG</a:t>
            </a:r>
            <a:r>
              <a:rPr lang="es-MX" sz="1412" dirty="0"/>
              <a:t>), con domicilio en Avenida Juárez 976, colonia Centro, en Guadalajara, Jalisco… hace de su conocimiento que se considerará información confidencial los datos personales de naturaleza pública, identificativa, laboral, sensible, académica, familiar, patrimonial, tránsito y movimientos migratorios, procesos judiciales y administrativos, así como biométrica, y en general todos aquellos datos de una persona física identificada o identificable. De igual forma, deberá entenderse por datos sensibles los que afecten la intimidad y que puedan dar origen a discriminación, o que su difusión o entrega a terceros conlleven un riesgo para el titular de los mismos.</a:t>
            </a:r>
          </a:p>
          <a:p>
            <a:pPr algn="just"/>
            <a:endParaRPr lang="es-MX" sz="1412" dirty="0"/>
          </a:p>
          <a:p>
            <a:pPr algn="just"/>
            <a:r>
              <a:rPr lang="es-MX" sz="1412" dirty="0"/>
              <a:t>Dichos datos podrán ser sometidos a tratamiento y serán única y exclusivamente utilizados para los fines que fueron proporcionados, de acuerdo con las finalidades y atribuciones establecidas en los artículos 1, 5 y 6 de la Ley Orgánica, así como 2 y 3 del Estatuto General, ambas legislaciones de la Universidad de Guadalajara, de igual forma, para la prestación de los servicios que la misma ofrece conforme a las facultades y prerrogativas de la entidad universitaria correspondiente y estarán a resguardo y protección de la misma.</a:t>
            </a:r>
          </a:p>
          <a:p>
            <a:pPr algn="just"/>
            <a:endParaRPr lang="es-MX" sz="1412" dirty="0"/>
          </a:p>
          <a:p>
            <a:pPr algn="just"/>
            <a:r>
              <a:rPr lang="es-MX" sz="1412" dirty="0"/>
              <a:t>…El titular de los datos puede presentar una solicitud de protección referente a los derechos de acceso, clasificación, rectificación, oposición, modificación, corrección, sustitución, cancelación o ampliación de datos ante la Coordinación de Transparencia y Archivo General de la Universidad de Guadalajara…</a:t>
            </a:r>
          </a:p>
          <a:p>
            <a:pPr algn="just"/>
            <a:endParaRPr lang="es-MX" sz="1412" dirty="0"/>
          </a:p>
          <a:p>
            <a:pPr algn="just"/>
            <a:r>
              <a:rPr lang="es-MX" sz="1412" dirty="0"/>
              <a:t>http://www.transparencia.udg.mx/proteccion-de-datos</a:t>
            </a:r>
          </a:p>
        </p:txBody>
      </p:sp>
    </p:spTree>
    <p:extLst>
      <p:ext uri="{BB962C8B-B14F-4D97-AF65-F5344CB8AC3E}">
        <p14:creationId xmlns:p14="http://schemas.microsoft.com/office/powerpoint/2010/main" val="33551039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p:cNvSpPr>
            <a:spLocks noGrp="1"/>
          </p:cNvSpPr>
          <p:nvPr>
            <p:ph type="title"/>
          </p:nvPr>
        </p:nvSpPr>
        <p:spPr>
          <a:xfrm>
            <a:off x="5896714" y="200327"/>
            <a:ext cx="3247286" cy="307777"/>
          </a:xfrm>
        </p:spPr>
        <p:txBody>
          <a:bodyPr wrap="square">
            <a:spAutoFit/>
          </a:bodyPr>
          <a:lstStyle/>
          <a:p>
            <a:r>
              <a:rPr lang="es-MX" sz="1400" dirty="0">
                <a:latin typeface="Calibri" panose="020F0502020204030204" pitchFamily="34" charset="0"/>
                <a:ea typeface="+mn-ea"/>
                <a:cs typeface="Calibri" panose="020F0502020204030204" pitchFamily="34" charset="0"/>
              </a:rPr>
              <a:t>PROGRAMA DE LICENCIAURA</a:t>
            </a:r>
            <a:endParaRPr lang="es-MX" sz="2000" dirty="0">
              <a:latin typeface="Calibri" panose="020F0502020204030204" pitchFamily="34" charset="0"/>
              <a:ea typeface="+mn-ea"/>
              <a:cs typeface="Calibri" panose="020F0502020204030204" pitchFamily="34" charset="0"/>
            </a:endParaRPr>
          </a:p>
        </p:txBody>
      </p:sp>
      <p:sp>
        <p:nvSpPr>
          <p:cNvPr id="4" name="3 Marcador de contenido"/>
          <p:cNvSpPr>
            <a:spLocks noGrp="1"/>
          </p:cNvSpPr>
          <p:nvPr>
            <p:ph idx="1"/>
          </p:nvPr>
        </p:nvSpPr>
        <p:spPr>
          <a:xfrm>
            <a:off x="850351" y="2394589"/>
            <a:ext cx="7449604" cy="3167518"/>
          </a:xfrm>
        </p:spPr>
        <p:txBody>
          <a:bodyPr>
            <a:normAutofit lnSpcReduction="10000"/>
          </a:bodyPr>
          <a:lstStyle/>
          <a:p>
            <a:pPr marL="0" indent="0" fontAlgn="base">
              <a:buNone/>
            </a:pPr>
            <a:r>
              <a:rPr lang="es-MX" sz="2118" b="1" cap="small" dirty="0">
                <a:solidFill>
                  <a:srgbClr val="606060"/>
                </a:solidFill>
              </a:rPr>
              <a:t>Misión</a:t>
            </a:r>
            <a:endParaRPr lang="es-MX" sz="1602" b="1" cap="small" dirty="0">
              <a:solidFill>
                <a:srgbClr val="606060"/>
              </a:solidFill>
            </a:endParaRPr>
          </a:p>
          <a:p>
            <a:pPr marL="0" indent="0" algn="just" fontAlgn="base">
              <a:buNone/>
            </a:pPr>
            <a:r>
              <a:rPr lang="es-MX" sz="1602" dirty="0">
                <a:solidFill>
                  <a:srgbClr val="606060"/>
                </a:solidFill>
              </a:rPr>
              <a:t>Somos un programa educativo con reconocimiento nacional que forma profesionistas, emprendedores e investigadores competitivos en el campo de las ciencias administrativas, capaces de innovar y contribuir al desarrollo económico,  social, sustentable y tecnológico de nuestro país con alto valor ético y responsabilidad social profesional.</a:t>
            </a:r>
          </a:p>
          <a:p>
            <a:pPr marL="0" indent="0" fontAlgn="base">
              <a:buNone/>
            </a:pPr>
            <a:endParaRPr lang="es-MX" sz="1602" dirty="0">
              <a:solidFill>
                <a:srgbClr val="606060"/>
              </a:solidFill>
            </a:endParaRPr>
          </a:p>
          <a:p>
            <a:pPr marL="0" indent="0" algn="r" fontAlgn="base">
              <a:buNone/>
            </a:pPr>
            <a:r>
              <a:rPr lang="es-MX" sz="2118" b="1" cap="small" dirty="0">
                <a:solidFill>
                  <a:srgbClr val="606060"/>
                </a:solidFill>
              </a:rPr>
              <a:t>Visión    </a:t>
            </a:r>
          </a:p>
          <a:p>
            <a:pPr marL="0" indent="0" algn="just" fontAlgn="base">
              <a:buNone/>
            </a:pPr>
            <a:r>
              <a:rPr lang="es-MX" sz="1602" dirty="0">
                <a:solidFill>
                  <a:srgbClr val="606060"/>
                </a:solidFill>
              </a:rPr>
              <a:t>Somos un programa educativo de calidad internacional, reconocido por su prestigio, liderazgo e impacto social, por la formación de profesionistas emprendedores, líderes e innovadores, que tienen un alto desempeño en los sectores productivos, público, social y empresarial, quienes se caracterizan por su actitud ética y responsabilidad social.</a:t>
            </a:r>
          </a:p>
          <a:p>
            <a:endParaRPr lang="es-ES" dirty="0"/>
          </a:p>
        </p:txBody>
      </p:sp>
      <p:sp>
        <p:nvSpPr>
          <p:cNvPr id="15" name="Título 1"/>
          <p:cNvSpPr txBox="1">
            <a:spLocks/>
          </p:cNvSpPr>
          <p:nvPr/>
        </p:nvSpPr>
        <p:spPr>
          <a:xfrm>
            <a:off x="2111425" y="1222174"/>
            <a:ext cx="4927457" cy="458345"/>
          </a:xfrm>
          <a:prstGeom prst="rect">
            <a:avLst/>
          </a:prstGeom>
        </p:spPr>
        <p:txBody>
          <a:bodyPr vert="horz" wrap="square" lIns="66563" tIns="33281" rIns="66563" bIns="33281" rtlCol="0" anchor="ctr">
            <a:spAutoFit/>
          </a:bodyPr>
          <a:lstStyle/>
          <a:p>
            <a:pPr lvl="0" algn="ctr">
              <a:lnSpc>
                <a:spcPct val="90000"/>
              </a:lnSpc>
              <a:spcBef>
                <a:spcPct val="0"/>
              </a:spcBef>
              <a:defRPr/>
            </a:pPr>
            <a:r>
              <a:rPr lang="es-MX" sz="2824" b="1" cap="small" dirty="0">
                <a:solidFill>
                  <a:schemeClr val="tx2"/>
                </a:solidFill>
                <a:cs typeface="Corbel"/>
              </a:rPr>
              <a:t>Licenciatura  en Administración </a:t>
            </a:r>
          </a:p>
        </p:txBody>
      </p:sp>
    </p:spTree>
    <p:extLst>
      <p:ext uri="{BB962C8B-B14F-4D97-AF65-F5344CB8AC3E}">
        <p14:creationId xmlns:p14="http://schemas.microsoft.com/office/powerpoint/2010/main" val="632042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897923" y="1197532"/>
            <a:ext cx="7449604" cy="4520772"/>
          </a:xfrm>
        </p:spPr>
        <p:txBody>
          <a:bodyPr>
            <a:normAutofit/>
          </a:bodyPr>
          <a:lstStyle/>
          <a:p>
            <a:pPr marL="0" indent="0" algn="just" fontAlgn="base">
              <a:buNone/>
            </a:pPr>
            <a:r>
              <a:rPr lang="es-MX" sz="2118" b="1" cap="small" dirty="0">
                <a:solidFill>
                  <a:srgbClr val="FFC000"/>
                </a:solidFill>
              </a:rPr>
              <a:t>Objetivo General</a:t>
            </a:r>
          </a:p>
          <a:p>
            <a:pPr marL="0" indent="0" algn="just" fontAlgn="base">
              <a:buNone/>
            </a:pPr>
            <a:r>
              <a:rPr lang="es-MX" sz="1588" dirty="0">
                <a:solidFill>
                  <a:srgbClr val="606060"/>
                </a:solidFill>
              </a:rPr>
              <a:t>Formar profesionistas con un espíritu emprendedor, ético e innovador y con compromiso social para crear, promover y consolidar negocios que generen un impacto positivo en el entorno socioeconómico y ambiental en que se desarrollen.</a:t>
            </a:r>
          </a:p>
          <a:p>
            <a:pPr marL="0" indent="0" algn="just" fontAlgn="base">
              <a:buNone/>
            </a:pPr>
            <a:endParaRPr lang="es-MX" sz="1602" dirty="0">
              <a:solidFill>
                <a:srgbClr val="606060"/>
              </a:solidFill>
            </a:endParaRPr>
          </a:p>
          <a:p>
            <a:pPr marL="0" indent="0" algn="r" fontAlgn="base">
              <a:buNone/>
            </a:pPr>
            <a:r>
              <a:rPr lang="es-MX" sz="2118" b="1" cap="small" dirty="0">
                <a:solidFill>
                  <a:srgbClr val="00B050"/>
                </a:solidFill>
              </a:rPr>
              <a:t>Objetivos Específicos</a:t>
            </a:r>
          </a:p>
          <a:p>
            <a:pPr lvl="1" algn="just" fontAlgn="base">
              <a:buFont typeface="Wingdings" panose="05000000000000000000" pitchFamily="2" charset="2"/>
              <a:buChar char="ü"/>
            </a:pPr>
            <a:r>
              <a:rPr lang="es-MX" sz="1588" dirty="0">
                <a:solidFill>
                  <a:srgbClr val="606060"/>
                </a:solidFill>
              </a:rPr>
              <a:t>Formar profesionales en administración que analicen e interpreten el entorno económico, político y social con competencias para integrar diferentes áreas del conocimiento en la generación de nuevas empresas así como el desarrollo de negocios sustentables.</a:t>
            </a:r>
          </a:p>
          <a:p>
            <a:pPr lvl="1" algn="just" fontAlgn="base">
              <a:buFont typeface="Wingdings" panose="05000000000000000000" pitchFamily="2" charset="2"/>
              <a:buChar char="ü"/>
            </a:pPr>
            <a:r>
              <a:rPr lang="es-MX" sz="1588" dirty="0">
                <a:solidFill>
                  <a:srgbClr val="606060"/>
                </a:solidFill>
              </a:rPr>
              <a:t>Desarrollar profesionistas capaces de aplicar con eficacia y eficiencia los conocimientos teóricos y prácticos en el fortalecimiento de las organizaciones orientadas a la producción de bienes y servicios.</a:t>
            </a:r>
          </a:p>
          <a:p>
            <a:pPr lvl="1" algn="just" fontAlgn="base">
              <a:buFont typeface="Wingdings" panose="05000000000000000000" pitchFamily="2" charset="2"/>
              <a:buChar char="ü"/>
            </a:pPr>
            <a:r>
              <a:rPr lang="es-MX" sz="1588" dirty="0">
                <a:solidFill>
                  <a:srgbClr val="606060"/>
                </a:solidFill>
              </a:rPr>
              <a:t>Consolidar directivos con habilidades para tomar las mejores decisiones bajo riesgo y condiciones de incertidumbre en un ambiente competitivo y global.</a:t>
            </a:r>
            <a:endParaRPr lang="es-ES" sz="1588" dirty="0"/>
          </a:p>
        </p:txBody>
      </p:sp>
    </p:spTree>
    <p:extLst>
      <p:ext uri="{BB962C8B-B14F-4D97-AF65-F5344CB8AC3E}">
        <p14:creationId xmlns:p14="http://schemas.microsoft.com/office/powerpoint/2010/main" val="619595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malla_administrac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00" y="1536700"/>
            <a:ext cx="7565136" cy="3779520"/>
          </a:xfrm>
          <a:prstGeom prst="rect">
            <a:avLst/>
          </a:prstGeom>
        </p:spPr>
      </p:pic>
    </p:spTree>
    <p:extLst>
      <p:ext uri="{BB962C8B-B14F-4D97-AF65-F5344CB8AC3E}">
        <p14:creationId xmlns:p14="http://schemas.microsoft.com/office/powerpoint/2010/main" val="2036130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43254" y="901888"/>
            <a:ext cx="3384376" cy="523220"/>
          </a:xfrm>
        </p:spPr>
        <p:txBody>
          <a:bodyPr wrap="square">
            <a:spAutoFit/>
          </a:bodyPr>
          <a:lstStyle/>
          <a:p>
            <a:pPr algn="ctr"/>
            <a:r>
              <a:rPr lang="es-MX" sz="2800" b="1" cap="small" dirty="0">
                <a:solidFill>
                  <a:schemeClr val="accent1">
                    <a:lumMod val="75000"/>
                  </a:schemeClr>
                </a:solidFill>
                <a:latin typeface="Calibri" panose="020F0502020204030204" pitchFamily="34" charset="0"/>
                <a:ea typeface="+mn-ea"/>
                <a:cs typeface="Calibri" panose="020F0502020204030204" pitchFamily="34" charset="0"/>
              </a:rPr>
              <a:t>Sistema de Créditos</a:t>
            </a:r>
            <a:endParaRPr lang="es-MX" b="1" cap="small" dirty="0">
              <a:solidFill>
                <a:schemeClr val="accent1">
                  <a:lumMod val="75000"/>
                </a:schemeClr>
              </a:solidFill>
              <a:latin typeface="Calibri" panose="020F0502020204030204" pitchFamily="34" charset="0"/>
              <a:ea typeface="+mn-ea"/>
              <a:cs typeface="Calibri" panose="020F0502020204030204" pitchFamily="34" charset="0"/>
            </a:endParaRPr>
          </a:p>
        </p:txBody>
      </p:sp>
      <p:graphicFrame>
        <p:nvGraphicFramePr>
          <p:cNvPr id="55" name="54 Tabla"/>
          <p:cNvGraphicFramePr>
            <a:graphicFrameLocks noGrp="1"/>
          </p:cNvGraphicFramePr>
          <p:nvPr>
            <p:extLst>
              <p:ext uri="{D42A27DB-BD31-4B8C-83A1-F6EECF244321}">
                <p14:modId xmlns:p14="http://schemas.microsoft.com/office/powerpoint/2010/main" val="1521411207"/>
              </p:ext>
            </p:extLst>
          </p:nvPr>
        </p:nvGraphicFramePr>
        <p:xfrm>
          <a:off x="395536" y="1780717"/>
          <a:ext cx="8424936" cy="3960444"/>
        </p:xfrm>
        <a:graphic>
          <a:graphicData uri="http://schemas.openxmlformats.org/drawingml/2006/table">
            <a:tbl>
              <a:tblPr/>
              <a:tblGrid>
                <a:gridCol w="6192688">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tblGrid>
              <a:tr h="662746">
                <a:tc>
                  <a:txBody>
                    <a:bodyPr/>
                    <a:lstStyle/>
                    <a:p>
                      <a:pPr algn="ctr" fontAlgn="b"/>
                      <a:r>
                        <a:rPr lang="es-MX" sz="1600" b="1" i="0" u="none" strike="noStrike" dirty="0">
                          <a:solidFill>
                            <a:srgbClr val="FFFFFF"/>
                          </a:solidFill>
                          <a:latin typeface="Tw Cen MT"/>
                        </a:rPr>
                        <a:t>ÁREAS DE FORMACIÓN</a:t>
                      </a: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5686"/>
                    </a:solidFill>
                  </a:tcPr>
                </a:tc>
                <a:tc>
                  <a:txBody>
                    <a:bodyPr/>
                    <a:lstStyle/>
                    <a:p>
                      <a:pPr algn="ctr" fontAlgn="b"/>
                      <a:r>
                        <a:rPr lang="es-MX" sz="1600" b="1" i="0" u="none" strike="noStrike" dirty="0">
                          <a:solidFill>
                            <a:srgbClr val="FFFFFF"/>
                          </a:solidFill>
                          <a:latin typeface="Tw Cen MT"/>
                        </a:rPr>
                        <a:t>CRÉDITOS</a:t>
                      </a: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5686"/>
                    </a:solidFill>
                  </a:tcPr>
                </a:tc>
                <a:tc>
                  <a:txBody>
                    <a:bodyPr/>
                    <a:lstStyle/>
                    <a:p>
                      <a:pPr algn="ctr" fontAlgn="b"/>
                      <a:r>
                        <a:rPr lang="es-MX" sz="1600" b="1" i="0" u="none" strike="noStrike" dirty="0">
                          <a:solidFill>
                            <a:srgbClr val="FFFFFF"/>
                          </a:solidFill>
                          <a:latin typeface="Tw Cen MT"/>
                        </a:rPr>
                        <a:t>%</a:t>
                      </a: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5686"/>
                    </a:solidFill>
                  </a:tcPr>
                </a:tc>
                <a:extLst>
                  <a:ext uri="{0D108BD9-81ED-4DB2-BD59-A6C34878D82A}">
                    <a16:rowId xmlns:a16="http://schemas.microsoft.com/office/drawing/2014/main" val="10000"/>
                  </a:ext>
                </a:extLst>
              </a:tr>
              <a:tr h="526553">
                <a:tc>
                  <a:txBody>
                    <a:bodyPr/>
                    <a:lstStyle/>
                    <a:p>
                      <a:pPr algn="l" fontAlgn="b"/>
                      <a:r>
                        <a:rPr lang="es-MX" sz="1600" kern="1200" dirty="0" smtClean="0">
                          <a:solidFill>
                            <a:srgbClr val="606060"/>
                          </a:solidFill>
                          <a:latin typeface="+mn-lt"/>
                          <a:ea typeface="+mn-ea"/>
                          <a:cs typeface="+mn-cs"/>
                        </a:rPr>
                        <a:t>    ÁREA </a:t>
                      </a:r>
                      <a:r>
                        <a:rPr lang="es-MX" sz="1600" kern="1200" dirty="0">
                          <a:solidFill>
                            <a:srgbClr val="606060"/>
                          </a:solidFill>
                          <a:latin typeface="+mn-lt"/>
                          <a:ea typeface="+mn-ea"/>
                          <a:cs typeface="+mn-cs"/>
                        </a:rPr>
                        <a:t>DE FORMACIÓN BÁSICA COMÚN OBLIGATORIA</a:t>
                      </a: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600" kern="1200" dirty="0" smtClean="0">
                          <a:solidFill>
                            <a:srgbClr val="606060"/>
                          </a:solidFill>
                          <a:latin typeface="+mn-lt"/>
                          <a:ea typeface="+mn-ea"/>
                          <a:cs typeface="+mn-cs"/>
                        </a:rPr>
                        <a:t>124</a:t>
                      </a:r>
                      <a:endParaRPr lang="es-MX" sz="1600" kern="1200" dirty="0">
                        <a:solidFill>
                          <a:srgbClr val="606060"/>
                        </a:solidFill>
                        <a:latin typeface="+mn-lt"/>
                        <a:ea typeface="+mn-ea"/>
                        <a:cs typeface="+mn-cs"/>
                      </a:endParaRP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600" kern="1200" dirty="0" smtClean="0">
                          <a:solidFill>
                            <a:srgbClr val="606060"/>
                          </a:solidFill>
                          <a:latin typeface="+mn-lt"/>
                          <a:ea typeface="+mn-ea"/>
                          <a:cs typeface="+mn-cs"/>
                        </a:rPr>
                        <a:t>30%</a:t>
                      </a:r>
                      <a:endParaRPr lang="es-MX" sz="1600" kern="1200" dirty="0">
                        <a:solidFill>
                          <a:srgbClr val="606060"/>
                        </a:solidFill>
                        <a:latin typeface="+mn-lt"/>
                        <a:ea typeface="+mn-ea"/>
                        <a:cs typeface="+mn-cs"/>
                      </a:endParaRP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84369">
                <a:tc>
                  <a:txBody>
                    <a:bodyPr/>
                    <a:lstStyle/>
                    <a:p>
                      <a:pPr algn="l" fontAlgn="b"/>
                      <a:r>
                        <a:rPr lang="es-MX" sz="1600" kern="1200" dirty="0" smtClean="0">
                          <a:solidFill>
                            <a:srgbClr val="606060"/>
                          </a:solidFill>
                          <a:latin typeface="+mn-lt"/>
                          <a:ea typeface="+mn-ea"/>
                          <a:cs typeface="+mn-cs"/>
                        </a:rPr>
                        <a:t>    ÁREA </a:t>
                      </a:r>
                      <a:r>
                        <a:rPr lang="es-MX" sz="1600" kern="1200" dirty="0">
                          <a:solidFill>
                            <a:srgbClr val="606060"/>
                          </a:solidFill>
                          <a:latin typeface="+mn-lt"/>
                          <a:ea typeface="+mn-ea"/>
                          <a:cs typeface="+mn-cs"/>
                        </a:rPr>
                        <a:t>DE FORMACIÓN BÁSICA PARTICULAR OBLIGATORIA</a:t>
                      </a: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600" kern="1200" dirty="0" smtClean="0">
                          <a:solidFill>
                            <a:srgbClr val="606060"/>
                          </a:solidFill>
                          <a:latin typeface="+mn-lt"/>
                          <a:ea typeface="+mn-ea"/>
                          <a:cs typeface="+mn-cs"/>
                        </a:rPr>
                        <a:t>128</a:t>
                      </a:r>
                      <a:endParaRPr lang="es-MX" sz="1600" kern="1200" dirty="0">
                        <a:solidFill>
                          <a:srgbClr val="606060"/>
                        </a:solidFill>
                        <a:latin typeface="+mn-lt"/>
                        <a:ea typeface="+mn-ea"/>
                        <a:cs typeface="+mn-cs"/>
                      </a:endParaRP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600" kern="1200" dirty="0" smtClean="0">
                          <a:solidFill>
                            <a:srgbClr val="606060"/>
                          </a:solidFill>
                          <a:latin typeface="+mn-lt"/>
                          <a:ea typeface="+mn-ea"/>
                          <a:cs typeface="+mn-cs"/>
                        </a:rPr>
                        <a:t>31%</a:t>
                      </a:r>
                      <a:endParaRPr lang="es-MX" sz="1600" kern="1200" dirty="0">
                        <a:solidFill>
                          <a:srgbClr val="606060"/>
                        </a:solidFill>
                        <a:latin typeface="+mn-lt"/>
                        <a:ea typeface="+mn-ea"/>
                        <a:cs typeface="+mn-cs"/>
                      </a:endParaRP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46694">
                <a:tc>
                  <a:txBody>
                    <a:bodyPr/>
                    <a:lstStyle/>
                    <a:p>
                      <a:pPr algn="l" fontAlgn="b"/>
                      <a:r>
                        <a:rPr lang="es-MX" sz="1600" kern="1200" dirty="0" smtClean="0">
                          <a:solidFill>
                            <a:srgbClr val="606060"/>
                          </a:solidFill>
                          <a:latin typeface="+mn-lt"/>
                          <a:ea typeface="+mn-ea"/>
                          <a:cs typeface="+mn-cs"/>
                        </a:rPr>
                        <a:t>    ÁREA </a:t>
                      </a:r>
                      <a:r>
                        <a:rPr lang="es-MX" sz="1600" kern="1200" dirty="0">
                          <a:solidFill>
                            <a:srgbClr val="606060"/>
                          </a:solidFill>
                          <a:latin typeface="+mn-lt"/>
                          <a:ea typeface="+mn-ea"/>
                          <a:cs typeface="+mn-cs"/>
                        </a:rPr>
                        <a:t>DE FORMACIÓN ESPECIALIZANTE OBLIGATORIA</a:t>
                      </a: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600" kern="1200" dirty="0" smtClean="0">
                          <a:solidFill>
                            <a:srgbClr val="606060"/>
                          </a:solidFill>
                          <a:latin typeface="+mn-lt"/>
                          <a:ea typeface="+mn-ea"/>
                          <a:cs typeface="+mn-cs"/>
                        </a:rPr>
                        <a:t>108</a:t>
                      </a:r>
                      <a:endParaRPr lang="es-MX" sz="1600" kern="1200" dirty="0">
                        <a:solidFill>
                          <a:srgbClr val="606060"/>
                        </a:solidFill>
                        <a:latin typeface="+mn-lt"/>
                        <a:ea typeface="+mn-ea"/>
                        <a:cs typeface="+mn-cs"/>
                      </a:endParaRP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600" kern="1200" dirty="0" smtClean="0">
                          <a:solidFill>
                            <a:srgbClr val="606060"/>
                          </a:solidFill>
                          <a:latin typeface="+mn-lt"/>
                          <a:ea typeface="+mn-ea"/>
                          <a:cs typeface="+mn-cs"/>
                        </a:rPr>
                        <a:t>26%</a:t>
                      </a:r>
                      <a:endParaRPr lang="es-MX" sz="1600" kern="1200" dirty="0">
                        <a:solidFill>
                          <a:srgbClr val="606060"/>
                        </a:solidFill>
                        <a:latin typeface="+mn-lt"/>
                        <a:ea typeface="+mn-ea"/>
                        <a:cs typeface="+mn-cs"/>
                      </a:endParaRP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46694">
                <a:tc>
                  <a:txBody>
                    <a:bodyPr/>
                    <a:lstStyle/>
                    <a:p>
                      <a:pPr algn="l" fontAlgn="b"/>
                      <a:r>
                        <a:rPr lang="es-MX" sz="1600" kern="1200" dirty="0" smtClean="0">
                          <a:solidFill>
                            <a:srgbClr val="606060"/>
                          </a:solidFill>
                          <a:latin typeface="+mn-lt"/>
                          <a:ea typeface="+mn-ea"/>
                          <a:cs typeface="+mn-cs"/>
                        </a:rPr>
                        <a:t>    ÁREA </a:t>
                      </a:r>
                      <a:r>
                        <a:rPr lang="es-MX" sz="1600" kern="1200" dirty="0">
                          <a:solidFill>
                            <a:srgbClr val="606060"/>
                          </a:solidFill>
                          <a:latin typeface="+mn-lt"/>
                          <a:ea typeface="+mn-ea"/>
                          <a:cs typeface="+mn-cs"/>
                        </a:rPr>
                        <a:t>DE FORMACIÓN ESPECIALIZANTE </a:t>
                      </a:r>
                      <a:r>
                        <a:rPr lang="es-MX" sz="1600" kern="1200" dirty="0" smtClean="0">
                          <a:solidFill>
                            <a:srgbClr val="606060"/>
                          </a:solidFill>
                          <a:latin typeface="+mn-lt"/>
                          <a:ea typeface="+mn-ea"/>
                          <a:cs typeface="+mn-cs"/>
                        </a:rPr>
                        <a:t>SELECTIVA*</a:t>
                      </a:r>
                      <a:endParaRPr lang="es-MX" sz="1600" kern="1200" dirty="0">
                        <a:solidFill>
                          <a:srgbClr val="606060"/>
                        </a:solidFill>
                        <a:latin typeface="+mn-lt"/>
                        <a:ea typeface="+mn-ea"/>
                        <a:cs typeface="+mn-cs"/>
                      </a:endParaRP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600" kern="1200" dirty="0">
                          <a:solidFill>
                            <a:srgbClr val="606060"/>
                          </a:solidFill>
                          <a:latin typeface="+mn-lt"/>
                          <a:ea typeface="+mn-ea"/>
                          <a:cs typeface="+mn-cs"/>
                        </a:rPr>
                        <a:t>24</a:t>
                      </a: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600" kern="1200" dirty="0">
                          <a:solidFill>
                            <a:srgbClr val="606060"/>
                          </a:solidFill>
                          <a:latin typeface="+mn-lt"/>
                          <a:ea typeface="+mn-ea"/>
                          <a:cs typeface="+mn-cs"/>
                        </a:rPr>
                        <a:t>6%</a:t>
                      </a: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46694">
                <a:tc>
                  <a:txBody>
                    <a:bodyPr/>
                    <a:lstStyle/>
                    <a:p>
                      <a:pPr algn="l" fontAlgn="b"/>
                      <a:r>
                        <a:rPr lang="es-MX" sz="1600" kern="1200" dirty="0" smtClean="0">
                          <a:solidFill>
                            <a:srgbClr val="606060"/>
                          </a:solidFill>
                          <a:latin typeface="+mn-lt"/>
                          <a:ea typeface="+mn-ea"/>
                          <a:cs typeface="+mn-cs"/>
                        </a:rPr>
                        <a:t>    ÁREA </a:t>
                      </a:r>
                      <a:r>
                        <a:rPr lang="es-MX" sz="1600" kern="1200" dirty="0">
                          <a:solidFill>
                            <a:srgbClr val="606060"/>
                          </a:solidFill>
                          <a:latin typeface="+mn-lt"/>
                          <a:ea typeface="+mn-ea"/>
                          <a:cs typeface="+mn-cs"/>
                        </a:rPr>
                        <a:t>DE FORMACIÓN OPTATIVA </a:t>
                      </a:r>
                      <a:r>
                        <a:rPr lang="es-MX" sz="1600" kern="1200" dirty="0" smtClean="0">
                          <a:solidFill>
                            <a:srgbClr val="606060"/>
                          </a:solidFill>
                          <a:latin typeface="+mn-lt"/>
                          <a:ea typeface="+mn-ea"/>
                          <a:cs typeface="+mn-cs"/>
                        </a:rPr>
                        <a:t>ABIERTA**</a:t>
                      </a:r>
                      <a:endParaRPr lang="es-MX" sz="1600" kern="1200" dirty="0">
                        <a:solidFill>
                          <a:srgbClr val="606060"/>
                        </a:solidFill>
                        <a:latin typeface="+mn-lt"/>
                        <a:ea typeface="+mn-ea"/>
                        <a:cs typeface="+mn-cs"/>
                      </a:endParaRP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600" kern="1200" dirty="0">
                          <a:solidFill>
                            <a:srgbClr val="606060"/>
                          </a:solidFill>
                          <a:latin typeface="+mn-lt"/>
                          <a:ea typeface="+mn-ea"/>
                          <a:cs typeface="+mn-cs"/>
                        </a:rPr>
                        <a:t>28</a:t>
                      </a: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MX" sz="1600" kern="1200" dirty="0">
                          <a:solidFill>
                            <a:srgbClr val="606060"/>
                          </a:solidFill>
                          <a:latin typeface="+mn-lt"/>
                          <a:ea typeface="+mn-ea"/>
                          <a:cs typeface="+mn-cs"/>
                        </a:rPr>
                        <a:t>7%</a:t>
                      </a: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46694">
                <a:tc>
                  <a:txBody>
                    <a:bodyPr/>
                    <a:lstStyle/>
                    <a:p>
                      <a:pPr algn="ctr" fontAlgn="b"/>
                      <a:r>
                        <a:rPr lang="es-MX" sz="1600" b="1" i="0" u="none" strike="noStrike" dirty="0" smtClean="0">
                          <a:solidFill>
                            <a:srgbClr val="FFFFFF"/>
                          </a:solidFill>
                          <a:latin typeface="Tw Cen MT"/>
                        </a:rPr>
                        <a:t>                            Número </a:t>
                      </a:r>
                      <a:r>
                        <a:rPr lang="es-MX" sz="1600" b="1" i="0" u="none" strike="noStrike" dirty="0">
                          <a:solidFill>
                            <a:srgbClr val="FFFFFF"/>
                          </a:solidFill>
                          <a:latin typeface="Tw Cen MT"/>
                        </a:rPr>
                        <a:t>mínimo de créditos </a:t>
                      </a:r>
                      <a:r>
                        <a:rPr lang="es-MX" sz="1600" b="1" i="0" u="none" strike="noStrike" dirty="0" smtClean="0">
                          <a:solidFill>
                            <a:srgbClr val="FFFFFF"/>
                          </a:solidFill>
                          <a:latin typeface="Tw Cen MT"/>
                        </a:rPr>
                        <a:t>requeridos</a:t>
                      </a:r>
                      <a:r>
                        <a:rPr lang="es-MX" sz="1600" b="1" i="0" u="none" strike="noStrike" baseline="0" dirty="0" smtClean="0">
                          <a:solidFill>
                            <a:srgbClr val="FFFFFF"/>
                          </a:solidFill>
                          <a:latin typeface="Tw Cen MT"/>
                        </a:rPr>
                        <a:t> para el egreso</a:t>
                      </a:r>
                      <a:r>
                        <a:rPr lang="es-MX" sz="1600" b="1" i="0" u="none" strike="noStrike" dirty="0" smtClean="0">
                          <a:solidFill>
                            <a:srgbClr val="FFFFFF"/>
                          </a:solidFill>
                          <a:latin typeface="Tw Cen MT"/>
                        </a:rPr>
                        <a:t>:  </a:t>
                      </a:r>
                      <a:endParaRPr lang="es-MX" sz="1600" b="1" i="0" u="none" strike="noStrike" dirty="0">
                        <a:solidFill>
                          <a:srgbClr val="FFFFFF"/>
                        </a:solidFill>
                        <a:latin typeface="Tw Cen MT"/>
                      </a:endParaRP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5686"/>
                    </a:solidFill>
                  </a:tcPr>
                </a:tc>
                <a:tc>
                  <a:txBody>
                    <a:bodyPr/>
                    <a:lstStyle/>
                    <a:p>
                      <a:pPr algn="ctr" fontAlgn="b"/>
                      <a:r>
                        <a:rPr lang="es-MX" sz="1600" b="1" i="0" u="none" strike="noStrike" dirty="0" smtClean="0">
                          <a:solidFill>
                            <a:srgbClr val="FFFFFF"/>
                          </a:solidFill>
                          <a:latin typeface="Tw Cen MT"/>
                        </a:rPr>
                        <a:t>412</a:t>
                      </a:r>
                      <a:endParaRPr lang="es-MX" sz="1600" b="1" i="0" u="none" strike="noStrike" dirty="0">
                        <a:solidFill>
                          <a:srgbClr val="FFFFFF"/>
                        </a:solidFill>
                        <a:latin typeface="Tw Cen MT"/>
                      </a:endParaRP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5686"/>
                    </a:solidFill>
                  </a:tcPr>
                </a:tc>
                <a:tc>
                  <a:txBody>
                    <a:bodyPr/>
                    <a:lstStyle/>
                    <a:p>
                      <a:pPr algn="ctr" fontAlgn="b"/>
                      <a:r>
                        <a:rPr lang="es-MX" sz="1600" b="1" i="0" u="none" strike="noStrike" dirty="0">
                          <a:solidFill>
                            <a:srgbClr val="FFFFFF"/>
                          </a:solidFill>
                          <a:latin typeface="Tw Cen MT"/>
                        </a:rPr>
                        <a:t>100%</a:t>
                      </a:r>
                    </a:p>
                  </a:txBody>
                  <a:tcPr marL="6934" marR="6934" marT="693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5686"/>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097859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p:cNvSpPr>
          <p:nvPr/>
        </p:nvSpPr>
        <p:spPr>
          <a:xfrm>
            <a:off x="2524222" y="1105502"/>
            <a:ext cx="4752528" cy="510410"/>
          </a:xfrm>
          <a:prstGeom prst="rect">
            <a:avLst/>
          </a:prstGeom>
        </p:spPr>
        <p:txBody>
          <a:bodyPr vert="horz" wrap="square" lIns="66563" tIns="33281" rIns="66563" bIns="33281" rtlCol="0" anchor="ctr">
            <a:spAutoFit/>
          </a:bodyPr>
          <a:lstStyle/>
          <a:p>
            <a:pPr algn="ctr" defTabSz="665665">
              <a:lnSpc>
                <a:spcPct val="90000"/>
              </a:lnSpc>
              <a:spcBef>
                <a:spcPct val="0"/>
              </a:spcBef>
              <a:defRPr/>
            </a:pPr>
            <a:r>
              <a:rPr lang="es-MX" sz="3200" b="1" cap="small" dirty="0">
                <a:solidFill>
                  <a:schemeClr val="bg1"/>
                </a:solidFill>
                <a:latin typeface="Corbel"/>
                <a:cs typeface="Corbel"/>
              </a:rPr>
              <a:t>Sugerencia Académica</a:t>
            </a:r>
            <a:endParaRPr lang="es-MX" sz="3600" b="1" cap="small" dirty="0">
              <a:solidFill>
                <a:schemeClr val="bg1"/>
              </a:solidFill>
              <a:latin typeface="Corbel"/>
              <a:cs typeface="Corbe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416" y="553916"/>
            <a:ext cx="7869160" cy="5777016"/>
          </a:xfrm>
          <a:prstGeom prst="rect">
            <a:avLst/>
          </a:prstGeom>
        </p:spPr>
      </p:pic>
      <p:sp>
        <p:nvSpPr>
          <p:cNvPr id="9" name="Subtítulo 3"/>
          <p:cNvSpPr txBox="1">
            <a:spLocks/>
          </p:cNvSpPr>
          <p:nvPr/>
        </p:nvSpPr>
        <p:spPr>
          <a:xfrm>
            <a:off x="3623350" y="140676"/>
            <a:ext cx="3442384" cy="386862"/>
          </a:xfrm>
          <a:prstGeom prst="rect">
            <a:avLst/>
          </a:prstGeom>
        </p:spPr>
        <p:txBody>
          <a:bodyPr vert="horz" lIns="80682" tIns="40341" rIns="80682" bIns="40341"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MX" sz="2000" b="1" cap="small" dirty="0" smtClean="0">
                <a:solidFill>
                  <a:schemeClr val="tx1">
                    <a:lumMod val="75000"/>
                    <a:lumOff val="25000"/>
                  </a:schemeClr>
                </a:solidFill>
              </a:rPr>
              <a:t>Sugerencia Académica</a:t>
            </a:r>
            <a:endParaRPr lang="es-MX" sz="2000" b="1" cap="small" dirty="0">
              <a:solidFill>
                <a:schemeClr val="tx1">
                  <a:lumMod val="75000"/>
                  <a:lumOff val="25000"/>
                </a:schemeClr>
              </a:solidFill>
            </a:endParaRPr>
          </a:p>
        </p:txBody>
      </p:sp>
    </p:spTree>
    <p:extLst>
      <p:ext uri="{BB962C8B-B14F-4D97-AF65-F5344CB8AC3E}">
        <p14:creationId xmlns:p14="http://schemas.microsoft.com/office/powerpoint/2010/main" val="3720363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p:cNvSpPr>
          <p:nvPr/>
        </p:nvSpPr>
        <p:spPr>
          <a:xfrm>
            <a:off x="2267744" y="834425"/>
            <a:ext cx="5832845" cy="427311"/>
          </a:xfrm>
          <a:prstGeom prst="rect">
            <a:avLst/>
          </a:prstGeom>
        </p:spPr>
        <p:txBody>
          <a:bodyPr vert="horz" wrap="square" lIns="66563" tIns="33281" rIns="66563" bIns="33281" rtlCol="0" anchor="ctr">
            <a:spAutoFit/>
          </a:bodyPr>
          <a:lstStyle/>
          <a:p>
            <a:pPr algn="ctr" defTabSz="665665">
              <a:lnSpc>
                <a:spcPct val="90000"/>
              </a:lnSpc>
              <a:spcBef>
                <a:spcPct val="0"/>
              </a:spcBef>
              <a:defRPr/>
            </a:pPr>
            <a:r>
              <a:rPr lang="es-MX" sz="2600" b="1" cap="small" dirty="0">
                <a:solidFill>
                  <a:schemeClr val="bg1"/>
                </a:solidFill>
                <a:latin typeface="Corbel"/>
                <a:cs typeface="Corbel"/>
              </a:rPr>
              <a:t>Materias por Área de Formación</a:t>
            </a:r>
          </a:p>
        </p:txBody>
      </p:sp>
      <p:graphicFrame>
        <p:nvGraphicFramePr>
          <p:cNvPr id="12" name="11 Tabla"/>
          <p:cNvGraphicFramePr>
            <a:graphicFrameLocks noGrp="1"/>
          </p:cNvGraphicFramePr>
          <p:nvPr>
            <p:extLst>
              <p:ext uri="{D42A27DB-BD31-4B8C-83A1-F6EECF244321}">
                <p14:modId xmlns:p14="http://schemas.microsoft.com/office/powerpoint/2010/main" val="3246723293"/>
              </p:ext>
            </p:extLst>
          </p:nvPr>
        </p:nvGraphicFramePr>
        <p:xfrm>
          <a:off x="-1" y="1163838"/>
          <a:ext cx="9144001" cy="5039112"/>
        </p:xfrm>
        <a:graphic>
          <a:graphicData uri="http://schemas.openxmlformats.org/drawingml/2006/table">
            <a:tbl>
              <a:tblPr/>
              <a:tblGrid>
                <a:gridCol w="3767600">
                  <a:extLst>
                    <a:ext uri="{9D8B030D-6E8A-4147-A177-3AD203B41FA5}">
                      <a16:colId xmlns:a16="http://schemas.microsoft.com/office/drawing/2014/main" val="20000"/>
                    </a:ext>
                  </a:extLst>
                </a:gridCol>
                <a:gridCol w="715633">
                  <a:extLst>
                    <a:ext uri="{9D8B030D-6E8A-4147-A177-3AD203B41FA5}">
                      <a16:colId xmlns:a16="http://schemas.microsoft.com/office/drawing/2014/main" val="20001"/>
                    </a:ext>
                  </a:extLst>
                </a:gridCol>
                <a:gridCol w="634697">
                  <a:extLst>
                    <a:ext uri="{9D8B030D-6E8A-4147-A177-3AD203B41FA5}">
                      <a16:colId xmlns:a16="http://schemas.microsoft.com/office/drawing/2014/main" val="20002"/>
                    </a:ext>
                  </a:extLst>
                </a:gridCol>
                <a:gridCol w="840044">
                  <a:extLst>
                    <a:ext uri="{9D8B030D-6E8A-4147-A177-3AD203B41FA5}">
                      <a16:colId xmlns:a16="http://schemas.microsoft.com/office/drawing/2014/main" val="20003"/>
                    </a:ext>
                  </a:extLst>
                </a:gridCol>
                <a:gridCol w="819555">
                  <a:extLst>
                    <a:ext uri="{9D8B030D-6E8A-4147-A177-3AD203B41FA5}">
                      <a16:colId xmlns:a16="http://schemas.microsoft.com/office/drawing/2014/main" val="20004"/>
                    </a:ext>
                  </a:extLst>
                </a:gridCol>
                <a:gridCol w="962982">
                  <a:extLst>
                    <a:ext uri="{9D8B030D-6E8A-4147-A177-3AD203B41FA5}">
                      <a16:colId xmlns:a16="http://schemas.microsoft.com/office/drawing/2014/main" val="20005"/>
                    </a:ext>
                  </a:extLst>
                </a:gridCol>
                <a:gridCol w="1403490">
                  <a:extLst>
                    <a:ext uri="{9D8B030D-6E8A-4147-A177-3AD203B41FA5}">
                      <a16:colId xmlns:a16="http://schemas.microsoft.com/office/drawing/2014/main" val="20006"/>
                    </a:ext>
                  </a:extLst>
                </a:gridCol>
              </a:tblGrid>
              <a:tr h="301247">
                <a:tc gridSpan="7">
                  <a:txBody>
                    <a:bodyPr/>
                    <a:lstStyle/>
                    <a:p>
                      <a:pPr algn="ctr">
                        <a:lnSpc>
                          <a:spcPct val="115000"/>
                        </a:lnSpc>
                        <a:spcAft>
                          <a:spcPts val="0"/>
                        </a:spcAft>
                      </a:pPr>
                      <a:r>
                        <a:rPr lang="es-MX" sz="1200" b="1" dirty="0">
                          <a:solidFill>
                            <a:schemeClr val="bg1"/>
                          </a:solidFill>
                          <a:latin typeface="+mj-lt"/>
                          <a:ea typeface="Times New Roman"/>
                          <a:cs typeface="Times New Roman"/>
                        </a:rPr>
                        <a:t>ÁREA DE FORMACIÓN BÁSICA COMÚN OBLIGATORIA</a:t>
                      </a:r>
                      <a:endParaRPr lang="es-MX" sz="14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717171"/>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414809">
                <a:tc>
                  <a:txBody>
                    <a:bodyPr/>
                    <a:lstStyle/>
                    <a:p>
                      <a:pPr algn="ctr">
                        <a:lnSpc>
                          <a:spcPct val="115000"/>
                        </a:lnSpc>
                        <a:spcAft>
                          <a:spcPts val="0"/>
                        </a:spcAft>
                      </a:pPr>
                      <a:r>
                        <a:rPr lang="es-MX" sz="1200" b="1" dirty="0">
                          <a:solidFill>
                            <a:schemeClr val="bg1"/>
                          </a:solidFill>
                          <a:latin typeface="+mj-lt"/>
                          <a:ea typeface="Times New Roman"/>
                          <a:cs typeface="Times New Roman"/>
                        </a:rPr>
                        <a:t>MATERIA</a:t>
                      </a:r>
                      <a:endParaRPr lang="es-MX" sz="18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1000" b="1" dirty="0">
                          <a:solidFill>
                            <a:schemeClr val="bg1"/>
                          </a:solidFill>
                          <a:latin typeface="+mj-lt"/>
                          <a:ea typeface="Times New Roman"/>
                          <a:cs typeface="Times New Roman"/>
                        </a:rPr>
                        <a:t>CLAVE</a:t>
                      </a:r>
                      <a:endParaRPr lang="es-MX" sz="14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900" b="1" dirty="0">
                          <a:solidFill>
                            <a:schemeClr val="bg1"/>
                          </a:solidFill>
                          <a:latin typeface="+mj-lt"/>
                          <a:ea typeface="Times New Roman"/>
                          <a:cs typeface="Times New Roman"/>
                        </a:rPr>
                        <a:t>HORAS TEORÍA</a:t>
                      </a:r>
                      <a:endParaRPr lang="es-MX" sz="11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900" b="1" dirty="0">
                          <a:solidFill>
                            <a:schemeClr val="bg1"/>
                          </a:solidFill>
                          <a:latin typeface="+mj-lt"/>
                          <a:ea typeface="Times New Roman"/>
                          <a:cs typeface="Times New Roman"/>
                        </a:rPr>
                        <a:t>HORAS PRÁCTICA</a:t>
                      </a:r>
                      <a:endParaRPr lang="es-MX" sz="11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900" b="1" dirty="0">
                          <a:solidFill>
                            <a:schemeClr val="bg1"/>
                          </a:solidFill>
                          <a:latin typeface="+mj-lt"/>
                          <a:ea typeface="Times New Roman"/>
                          <a:cs typeface="Times New Roman"/>
                        </a:rPr>
                        <a:t>HORAS TOTALES </a:t>
                      </a:r>
                      <a:endParaRPr lang="es-MX" sz="11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900" b="1" dirty="0">
                          <a:solidFill>
                            <a:schemeClr val="bg1"/>
                          </a:solidFill>
                          <a:latin typeface="+mj-lt"/>
                          <a:ea typeface="Times New Roman"/>
                          <a:cs typeface="Times New Roman"/>
                        </a:rPr>
                        <a:t>CRÉDITOS</a:t>
                      </a:r>
                      <a:endParaRPr lang="es-MX" sz="11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solidFill>
                      <a:srgbClr val="005686"/>
                    </a:solidFill>
                  </a:tcPr>
                </a:tc>
                <a:tc>
                  <a:txBody>
                    <a:bodyPr/>
                    <a:lstStyle/>
                    <a:p>
                      <a:pPr algn="ctr">
                        <a:lnSpc>
                          <a:spcPct val="115000"/>
                        </a:lnSpc>
                        <a:spcAft>
                          <a:spcPts val="0"/>
                        </a:spcAft>
                      </a:pPr>
                      <a:r>
                        <a:rPr lang="es-MX" sz="900" b="1" dirty="0" smtClean="0">
                          <a:solidFill>
                            <a:schemeClr val="bg1"/>
                          </a:solidFill>
                          <a:latin typeface="+mj-lt"/>
                          <a:ea typeface="Times New Roman"/>
                          <a:cs typeface="Times New Roman"/>
                        </a:rPr>
                        <a:t>PRE-REQUISITO</a:t>
                      </a:r>
                      <a:endParaRPr lang="es-MX" sz="1100" dirty="0">
                        <a:solidFill>
                          <a:schemeClr val="bg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solidFill>
                      <a:srgbClr val="005686"/>
                    </a:solidFill>
                  </a:tcPr>
                </a:tc>
                <a:extLst>
                  <a:ext uri="{0D108BD9-81ED-4DB2-BD59-A6C34878D82A}">
                    <a16:rowId xmlns:a16="http://schemas.microsoft.com/office/drawing/2014/main" val="10001"/>
                  </a:ext>
                </a:extLst>
              </a:tr>
              <a:tr h="270191">
                <a:tc>
                  <a:txBody>
                    <a:bodyPr/>
                    <a:lstStyle/>
                    <a:p>
                      <a:pPr>
                        <a:lnSpc>
                          <a:spcPct val="115000"/>
                        </a:lnSpc>
                        <a:spcAft>
                          <a:spcPts val="0"/>
                        </a:spcAft>
                      </a:pPr>
                      <a:r>
                        <a:rPr lang="es-MX" sz="1050" b="0" dirty="0" smtClean="0">
                          <a:solidFill>
                            <a:schemeClr val="tx1"/>
                          </a:solidFill>
                          <a:latin typeface="+mj-lt"/>
                          <a:ea typeface="Times New Roman"/>
                          <a:cs typeface="Times New Roman"/>
                        </a:rPr>
                        <a:t>ADMINISTRACIÓN DE RECURSOS HUMANOS</a:t>
                      </a:r>
                      <a:endParaRPr lang="es-MX" sz="1100" b="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b="0" u="none" strike="noStrike" dirty="0">
                          <a:solidFill>
                            <a:schemeClr val="tx1"/>
                          </a:solidFill>
                          <a:latin typeface="+mj-lt"/>
                          <a:ea typeface="Times New Roman"/>
                          <a:cs typeface="Arial" pitchFamily="34" charset="0"/>
                        </a:rPr>
                        <a:t>I5091</a:t>
                      </a:r>
                      <a:endParaRPr lang="es-MX" sz="1100" b="0" dirty="0">
                        <a:solidFill>
                          <a:schemeClr val="tx1"/>
                        </a:solidFill>
                        <a:latin typeface="+mj-lt"/>
                        <a:ea typeface="Calibri"/>
                        <a:cs typeface="Arial" pitchFamily="34" charset="0"/>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00" dirty="0">
                          <a:solidFill>
                            <a:schemeClr val="tx1"/>
                          </a:solidFill>
                          <a:latin typeface="+mj-lt"/>
                          <a:ea typeface="Times New Roman"/>
                          <a:cs typeface="Times New Roman"/>
                        </a:rPr>
                        <a:t>ADMINISTRACIÓN I</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270191">
                <a:tc>
                  <a:txBody>
                    <a:bodyPr/>
                    <a:lstStyle/>
                    <a:p>
                      <a:pPr>
                        <a:lnSpc>
                          <a:spcPct val="115000"/>
                        </a:lnSpc>
                        <a:spcAft>
                          <a:spcPts val="0"/>
                        </a:spcAft>
                      </a:pPr>
                      <a:r>
                        <a:rPr lang="es-MX" sz="1050" b="0" dirty="0" smtClean="0">
                          <a:solidFill>
                            <a:schemeClr val="tx1"/>
                          </a:solidFill>
                          <a:latin typeface="+mj-lt"/>
                          <a:ea typeface="Times New Roman"/>
                          <a:cs typeface="Times New Roman"/>
                        </a:rPr>
                        <a:t>ADMINISTRACIÓN I</a:t>
                      </a:r>
                      <a:endParaRPr lang="es-MX" sz="1100" b="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MX" sz="1050" b="0" u="none" strike="noStrike" kern="1200" dirty="0">
                          <a:solidFill>
                            <a:schemeClr val="tx1"/>
                          </a:solidFill>
                          <a:latin typeface="+mj-lt"/>
                          <a:ea typeface="Times New Roman"/>
                          <a:cs typeface="Arial" pitchFamily="34" charset="0"/>
                        </a:rPr>
                        <a:t>I0942</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 </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270191">
                <a:tc>
                  <a:txBody>
                    <a:bodyPr/>
                    <a:lstStyle/>
                    <a:p>
                      <a:pPr>
                        <a:lnSpc>
                          <a:spcPct val="115000"/>
                        </a:lnSpc>
                        <a:spcAft>
                          <a:spcPts val="0"/>
                        </a:spcAft>
                      </a:pPr>
                      <a:r>
                        <a:rPr lang="es-MX" sz="1050" b="0" dirty="0" smtClean="0">
                          <a:solidFill>
                            <a:schemeClr val="tx1"/>
                          </a:solidFill>
                          <a:latin typeface="+mj-lt"/>
                          <a:ea typeface="Times New Roman"/>
                          <a:cs typeface="Times New Roman"/>
                        </a:rPr>
                        <a:t>ADMINISTRACIÓN II </a:t>
                      </a:r>
                      <a:endParaRPr lang="es-MX" sz="1100" b="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MX" sz="1050" b="0" u="none" strike="noStrike" kern="1200" dirty="0">
                          <a:solidFill>
                            <a:schemeClr val="tx1"/>
                          </a:solidFill>
                          <a:latin typeface="+mj-lt"/>
                          <a:ea typeface="Times New Roman"/>
                          <a:cs typeface="Arial" pitchFamily="34" charset="0"/>
                        </a:rPr>
                        <a:t>I5082</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00" dirty="0">
                          <a:solidFill>
                            <a:schemeClr val="tx1"/>
                          </a:solidFill>
                          <a:latin typeface="+mj-lt"/>
                          <a:ea typeface="Times New Roman"/>
                          <a:cs typeface="Times New Roman"/>
                        </a:rPr>
                        <a:t>ADMINISTRACIÓN I</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270191">
                <a:tc>
                  <a:txBody>
                    <a:bodyPr/>
                    <a:lstStyle/>
                    <a:p>
                      <a:pPr>
                        <a:lnSpc>
                          <a:spcPct val="115000"/>
                        </a:lnSpc>
                        <a:spcAft>
                          <a:spcPts val="0"/>
                        </a:spcAft>
                      </a:pPr>
                      <a:r>
                        <a:rPr lang="es-MX" sz="1050" b="0" dirty="0" smtClean="0">
                          <a:solidFill>
                            <a:schemeClr val="tx1"/>
                          </a:solidFill>
                          <a:latin typeface="+mj-lt"/>
                          <a:ea typeface="Times New Roman"/>
                          <a:cs typeface="Times New Roman"/>
                        </a:rPr>
                        <a:t>CONCEPTOS JURÍDICOS FUNDAMENTALES</a:t>
                      </a:r>
                      <a:endParaRPr lang="es-MX" sz="1100" b="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MX" sz="1050" b="0" u="none" strike="noStrike" kern="1200" dirty="0">
                          <a:solidFill>
                            <a:schemeClr val="tx1"/>
                          </a:solidFill>
                          <a:latin typeface="+mj-lt"/>
                          <a:ea typeface="Times New Roman"/>
                          <a:cs typeface="Arial" pitchFamily="34" charset="0"/>
                        </a:rPr>
                        <a:t>I5083</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 </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270191">
                <a:tc>
                  <a:txBody>
                    <a:bodyPr/>
                    <a:lstStyle/>
                    <a:p>
                      <a:pPr>
                        <a:lnSpc>
                          <a:spcPct val="115000"/>
                        </a:lnSpc>
                        <a:spcAft>
                          <a:spcPts val="0"/>
                        </a:spcAft>
                      </a:pPr>
                      <a:r>
                        <a:rPr lang="es-MX" sz="1050" b="0" dirty="0" smtClean="0">
                          <a:solidFill>
                            <a:schemeClr val="tx1"/>
                          </a:solidFill>
                          <a:latin typeface="+mj-lt"/>
                          <a:ea typeface="Times New Roman"/>
                          <a:cs typeface="Times New Roman"/>
                        </a:rPr>
                        <a:t>CONTABILIDAD GENERAL</a:t>
                      </a:r>
                      <a:endParaRPr lang="es-MX" sz="1100" b="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MX" sz="1050" b="0" u="none" strike="noStrike" kern="1200" dirty="0">
                          <a:solidFill>
                            <a:schemeClr val="tx1"/>
                          </a:solidFill>
                          <a:latin typeface="+mj-lt"/>
                          <a:ea typeface="Times New Roman"/>
                          <a:cs typeface="Arial" pitchFamily="34" charset="0"/>
                        </a:rPr>
                        <a:t>I5086</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 </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270191">
                <a:tc>
                  <a:txBody>
                    <a:bodyPr/>
                    <a:lstStyle/>
                    <a:p>
                      <a:pPr>
                        <a:lnSpc>
                          <a:spcPct val="115000"/>
                        </a:lnSpc>
                        <a:spcAft>
                          <a:spcPts val="0"/>
                        </a:spcAft>
                      </a:pPr>
                      <a:r>
                        <a:rPr lang="es-MX" sz="1050" b="0" dirty="0" smtClean="0">
                          <a:solidFill>
                            <a:schemeClr val="tx1"/>
                          </a:solidFill>
                          <a:latin typeface="+mj-lt"/>
                          <a:ea typeface="Times New Roman"/>
                          <a:cs typeface="Times New Roman"/>
                        </a:rPr>
                        <a:t>ECONOMÍA I </a:t>
                      </a:r>
                      <a:endParaRPr lang="es-MX" sz="1100" b="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MX" sz="1050" b="0" u="none" strike="noStrike" kern="1200" dirty="0">
                          <a:solidFill>
                            <a:schemeClr val="tx1"/>
                          </a:solidFill>
                          <a:latin typeface="+mj-lt"/>
                          <a:ea typeface="Times New Roman"/>
                          <a:cs typeface="Arial" pitchFamily="34" charset="0"/>
                        </a:rPr>
                        <a:t>I5087</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 </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270191">
                <a:tc>
                  <a:txBody>
                    <a:bodyPr/>
                    <a:lstStyle/>
                    <a:p>
                      <a:pPr>
                        <a:lnSpc>
                          <a:spcPct val="115000"/>
                        </a:lnSpc>
                        <a:spcAft>
                          <a:spcPts val="0"/>
                        </a:spcAft>
                      </a:pPr>
                      <a:r>
                        <a:rPr lang="es-MX" sz="1050" b="0" dirty="0" smtClean="0">
                          <a:solidFill>
                            <a:schemeClr val="tx1"/>
                          </a:solidFill>
                          <a:latin typeface="+mj-lt"/>
                          <a:ea typeface="Times New Roman"/>
                          <a:cs typeface="Times New Roman"/>
                        </a:rPr>
                        <a:t>ECONOMÍA II</a:t>
                      </a:r>
                      <a:endParaRPr lang="es-MX" sz="1100" b="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MX" sz="1050" b="0" u="none" strike="noStrike" kern="1200" dirty="0">
                          <a:solidFill>
                            <a:schemeClr val="tx1"/>
                          </a:solidFill>
                          <a:latin typeface="+mj-lt"/>
                          <a:ea typeface="Times New Roman"/>
                          <a:cs typeface="Arial" pitchFamily="34" charset="0"/>
                        </a:rPr>
                        <a:t>I5088</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00" dirty="0">
                          <a:solidFill>
                            <a:schemeClr val="tx1"/>
                          </a:solidFill>
                          <a:latin typeface="+mj-lt"/>
                          <a:ea typeface="Times New Roman"/>
                          <a:cs typeface="Times New Roman"/>
                        </a:rPr>
                        <a:t> </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270191">
                <a:tc>
                  <a:txBody>
                    <a:bodyPr/>
                    <a:lstStyle/>
                    <a:p>
                      <a:pPr>
                        <a:lnSpc>
                          <a:spcPct val="115000"/>
                        </a:lnSpc>
                        <a:spcAft>
                          <a:spcPts val="0"/>
                        </a:spcAft>
                      </a:pPr>
                      <a:r>
                        <a:rPr lang="es-MX" sz="1050" b="0" dirty="0" smtClean="0">
                          <a:solidFill>
                            <a:schemeClr val="tx1"/>
                          </a:solidFill>
                          <a:latin typeface="+mj-lt"/>
                          <a:ea typeface="Times New Roman"/>
                          <a:cs typeface="Times New Roman"/>
                        </a:rPr>
                        <a:t>ESTADÍSTICA I </a:t>
                      </a:r>
                      <a:endParaRPr lang="es-MX" sz="1100" b="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MX" sz="1050" b="0" u="none" strike="noStrike" kern="1200" dirty="0">
                          <a:solidFill>
                            <a:schemeClr val="tx1"/>
                          </a:solidFill>
                          <a:latin typeface="+mj-lt"/>
                          <a:ea typeface="Times New Roman"/>
                          <a:cs typeface="Arial" pitchFamily="34" charset="0"/>
                        </a:rPr>
                        <a:t>I5089</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 </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09"/>
                  </a:ext>
                </a:extLst>
              </a:tr>
              <a:tr h="270191">
                <a:tc>
                  <a:txBody>
                    <a:bodyPr/>
                    <a:lstStyle/>
                    <a:p>
                      <a:pPr>
                        <a:lnSpc>
                          <a:spcPct val="115000"/>
                        </a:lnSpc>
                        <a:spcAft>
                          <a:spcPts val="0"/>
                        </a:spcAft>
                      </a:pPr>
                      <a:r>
                        <a:rPr lang="es-MX" sz="1050" b="0" dirty="0" smtClean="0">
                          <a:solidFill>
                            <a:schemeClr val="tx1"/>
                          </a:solidFill>
                          <a:latin typeface="+mj-lt"/>
                          <a:ea typeface="Times New Roman"/>
                          <a:cs typeface="Times New Roman"/>
                        </a:rPr>
                        <a:t>ESTADÍSTICA II</a:t>
                      </a:r>
                      <a:endParaRPr lang="es-MX" sz="1100" b="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MX" sz="1050" b="0" u="none" strike="noStrike" kern="1200" dirty="0">
                          <a:solidFill>
                            <a:schemeClr val="tx1"/>
                          </a:solidFill>
                          <a:latin typeface="+mj-lt"/>
                          <a:ea typeface="Times New Roman"/>
                          <a:cs typeface="Arial" pitchFamily="34" charset="0"/>
                        </a:rPr>
                        <a:t>I5090</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00" dirty="0">
                          <a:solidFill>
                            <a:schemeClr val="tx1"/>
                          </a:solidFill>
                          <a:latin typeface="+mj-lt"/>
                          <a:ea typeface="Times New Roman"/>
                          <a:cs typeface="Times New Roman"/>
                        </a:rPr>
                        <a:t>ESTADÍSTICA I </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0"/>
                  </a:ext>
                </a:extLst>
              </a:tr>
              <a:tr h="270191">
                <a:tc>
                  <a:txBody>
                    <a:bodyPr/>
                    <a:lstStyle/>
                    <a:p>
                      <a:pPr>
                        <a:lnSpc>
                          <a:spcPct val="115000"/>
                        </a:lnSpc>
                        <a:spcAft>
                          <a:spcPts val="0"/>
                        </a:spcAft>
                      </a:pPr>
                      <a:r>
                        <a:rPr lang="es-MX" sz="1050" b="0" dirty="0" smtClean="0">
                          <a:solidFill>
                            <a:schemeClr val="tx1"/>
                          </a:solidFill>
                          <a:latin typeface="+mj-lt"/>
                          <a:ea typeface="Times New Roman"/>
                          <a:cs typeface="Times New Roman"/>
                        </a:rPr>
                        <a:t>ÉTICA PROFESIONAL</a:t>
                      </a:r>
                      <a:endParaRPr lang="es-MX" sz="1100" b="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MX" sz="1050" b="0" u="none" strike="noStrike" kern="1200" dirty="0">
                          <a:solidFill>
                            <a:schemeClr val="tx1"/>
                          </a:solidFill>
                          <a:latin typeface="+mj-lt"/>
                          <a:ea typeface="Times New Roman"/>
                          <a:cs typeface="Arial" pitchFamily="34" charset="0"/>
                        </a:rPr>
                        <a:t>I5092</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20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60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6</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 </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11"/>
                  </a:ext>
                </a:extLst>
              </a:tr>
              <a:tr h="270191">
                <a:tc>
                  <a:txBody>
                    <a:bodyPr/>
                    <a:lstStyle/>
                    <a:p>
                      <a:pPr>
                        <a:lnSpc>
                          <a:spcPct val="115000"/>
                        </a:lnSpc>
                        <a:spcAft>
                          <a:spcPts val="0"/>
                        </a:spcAft>
                      </a:pPr>
                      <a:r>
                        <a:rPr lang="es-MX" sz="1050" b="0" dirty="0" smtClean="0">
                          <a:solidFill>
                            <a:schemeClr val="tx1"/>
                          </a:solidFill>
                          <a:latin typeface="+mj-lt"/>
                          <a:ea typeface="Times New Roman"/>
                          <a:cs typeface="Times New Roman"/>
                        </a:rPr>
                        <a:t>EXPRESIÓN ORAL Y ESCRITA</a:t>
                      </a:r>
                      <a:endParaRPr lang="es-MX" sz="1100" b="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MX" sz="1050" b="0" u="none" strike="noStrike" kern="1200" dirty="0">
                          <a:solidFill>
                            <a:schemeClr val="tx1"/>
                          </a:solidFill>
                          <a:latin typeface="+mj-lt"/>
                          <a:ea typeface="Times New Roman"/>
                          <a:cs typeface="Arial" pitchFamily="34" charset="0"/>
                        </a:rPr>
                        <a:t>D1470</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20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60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6</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 </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12"/>
                  </a:ext>
                </a:extLst>
              </a:tr>
              <a:tr h="270191">
                <a:tc>
                  <a:txBody>
                    <a:bodyPr/>
                    <a:lstStyle/>
                    <a:p>
                      <a:pPr>
                        <a:lnSpc>
                          <a:spcPct val="115000"/>
                        </a:lnSpc>
                        <a:spcAft>
                          <a:spcPts val="0"/>
                        </a:spcAft>
                      </a:pPr>
                      <a:r>
                        <a:rPr lang="es-MX" sz="1050" b="0" dirty="0" smtClean="0">
                          <a:solidFill>
                            <a:schemeClr val="tx1"/>
                          </a:solidFill>
                          <a:latin typeface="+mj-lt"/>
                          <a:ea typeface="Times New Roman"/>
                          <a:cs typeface="Times New Roman"/>
                        </a:rPr>
                        <a:t>MATEMÁTICAS I</a:t>
                      </a:r>
                      <a:endParaRPr lang="es-MX" sz="1100" b="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MX" sz="1050" b="0" u="none" strike="noStrike" kern="1200" dirty="0">
                          <a:solidFill>
                            <a:schemeClr val="tx1"/>
                          </a:solidFill>
                          <a:latin typeface="+mj-lt"/>
                          <a:ea typeface="Times New Roman"/>
                          <a:cs typeface="Arial" pitchFamily="34" charset="0"/>
                        </a:rPr>
                        <a:t>I0868</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 </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3"/>
                  </a:ext>
                </a:extLst>
              </a:tr>
              <a:tr h="270191">
                <a:tc>
                  <a:txBody>
                    <a:bodyPr/>
                    <a:lstStyle/>
                    <a:p>
                      <a:pPr>
                        <a:lnSpc>
                          <a:spcPct val="115000"/>
                        </a:lnSpc>
                        <a:spcAft>
                          <a:spcPts val="0"/>
                        </a:spcAft>
                      </a:pPr>
                      <a:r>
                        <a:rPr lang="es-MX" sz="1050" b="0" dirty="0" smtClean="0">
                          <a:solidFill>
                            <a:schemeClr val="tx1"/>
                          </a:solidFill>
                          <a:latin typeface="+mj-lt"/>
                          <a:ea typeface="Times New Roman"/>
                          <a:cs typeface="Times New Roman"/>
                        </a:rPr>
                        <a:t>MATEMÁTICAS II </a:t>
                      </a:r>
                      <a:endParaRPr lang="es-MX" sz="1100" b="0" dirty="0">
                        <a:solidFill>
                          <a:schemeClr val="tx1"/>
                        </a:solidFill>
                        <a:latin typeface="+mj-lt"/>
                        <a:ea typeface="Calibri"/>
                        <a:cs typeface="Times New Roman"/>
                      </a:endParaRPr>
                    </a:p>
                  </a:txBody>
                  <a:tcPr marL="32357" marR="32357" marT="0" marB="0" anchor="ctr">
                    <a:lnL w="38100" cap="flat" cmpd="sng" algn="ctr">
                      <a:solidFill>
                        <a:schemeClr val="accent2">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MX" sz="1050" b="0" u="none" strike="noStrike" kern="1200" dirty="0">
                          <a:solidFill>
                            <a:schemeClr val="tx1"/>
                          </a:solidFill>
                          <a:latin typeface="+mj-lt"/>
                          <a:ea typeface="Times New Roman"/>
                          <a:cs typeface="Arial" pitchFamily="34" charset="0"/>
                        </a:rPr>
                        <a:t>I0869</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tc>
                  <a:txBody>
                    <a:bodyPr/>
                    <a:lstStyle/>
                    <a:p>
                      <a:pPr algn="ctr">
                        <a:lnSpc>
                          <a:spcPct val="115000"/>
                        </a:lnSpc>
                        <a:spcAft>
                          <a:spcPts val="0"/>
                        </a:spcAft>
                      </a:pPr>
                      <a:r>
                        <a:rPr lang="es-MX" sz="1000" dirty="0">
                          <a:solidFill>
                            <a:schemeClr val="tx1"/>
                          </a:solidFill>
                          <a:latin typeface="+mj-lt"/>
                          <a:ea typeface="Times New Roman"/>
                          <a:cs typeface="Times New Roman"/>
                        </a:rPr>
                        <a:t>MATEMÁTICAS I</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0014"/>
                  </a:ext>
                </a:extLst>
              </a:tr>
              <a:tr h="270191">
                <a:tc>
                  <a:txBody>
                    <a:bodyPr/>
                    <a:lstStyle/>
                    <a:p>
                      <a:pPr>
                        <a:lnSpc>
                          <a:spcPct val="115000"/>
                        </a:lnSpc>
                        <a:spcAft>
                          <a:spcPts val="0"/>
                        </a:spcAft>
                      </a:pPr>
                      <a:r>
                        <a:rPr lang="es-MX" sz="1050" b="0" dirty="0" smtClean="0">
                          <a:solidFill>
                            <a:schemeClr val="tx1"/>
                          </a:solidFill>
                          <a:latin typeface="+mj-lt"/>
                          <a:ea typeface="Times New Roman"/>
                          <a:cs typeface="Times New Roman"/>
                        </a:rPr>
                        <a:t>METODOLOGÍA Y PRÁCTICA DE LA INVESTIGACIÓN</a:t>
                      </a:r>
                      <a:endParaRPr lang="es-MX" sz="1100" b="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MX" sz="1050" b="0" u="none" strike="noStrike" kern="1200" dirty="0">
                          <a:solidFill>
                            <a:schemeClr val="tx1"/>
                          </a:solidFill>
                          <a:latin typeface="+mj-lt"/>
                          <a:ea typeface="Times New Roman"/>
                          <a:cs typeface="Arial" pitchFamily="34" charset="0"/>
                        </a:rPr>
                        <a:t>I5084</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 </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15"/>
                  </a:ext>
                </a:extLst>
              </a:tr>
              <a:tr h="270191">
                <a:tc>
                  <a:txBody>
                    <a:bodyPr/>
                    <a:lstStyle/>
                    <a:p>
                      <a:pPr>
                        <a:lnSpc>
                          <a:spcPct val="115000"/>
                        </a:lnSpc>
                        <a:spcAft>
                          <a:spcPts val="0"/>
                        </a:spcAft>
                      </a:pPr>
                      <a:r>
                        <a:rPr lang="es-MX" sz="1050" b="0" dirty="0" smtClean="0">
                          <a:solidFill>
                            <a:schemeClr val="tx1"/>
                          </a:solidFill>
                          <a:latin typeface="+mj-lt"/>
                          <a:ea typeface="Times New Roman"/>
                          <a:cs typeface="Times New Roman"/>
                        </a:rPr>
                        <a:t>TECNOLOGÍAS DE LA INFORMACIÓN</a:t>
                      </a:r>
                      <a:endParaRPr lang="es-MX" sz="1100" b="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MX" sz="1050" b="0" u="none" strike="noStrike" kern="1200" dirty="0">
                          <a:solidFill>
                            <a:schemeClr val="tx1"/>
                          </a:solidFill>
                          <a:latin typeface="+mj-lt"/>
                          <a:ea typeface="Times New Roman"/>
                          <a:cs typeface="Arial" pitchFamily="34" charset="0"/>
                        </a:rPr>
                        <a:t>I5093</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40</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 </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16"/>
                  </a:ext>
                </a:extLst>
              </a:tr>
              <a:tr h="270191">
                <a:tc>
                  <a:txBody>
                    <a:bodyPr/>
                    <a:lstStyle/>
                    <a:p>
                      <a:pPr>
                        <a:lnSpc>
                          <a:spcPct val="115000"/>
                        </a:lnSpc>
                        <a:spcAft>
                          <a:spcPts val="0"/>
                        </a:spcAft>
                      </a:pPr>
                      <a:r>
                        <a:rPr lang="es-MX" sz="1050" b="0" dirty="0" smtClean="0">
                          <a:solidFill>
                            <a:schemeClr val="tx1"/>
                          </a:solidFill>
                          <a:latin typeface="+mj-lt"/>
                          <a:ea typeface="Times New Roman"/>
                          <a:cs typeface="Times New Roman"/>
                        </a:rPr>
                        <a:t>UNIVERSIDAD Y SIGLO XXI</a:t>
                      </a:r>
                      <a:endParaRPr lang="es-MX" sz="1100" b="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MX" sz="1050" b="0" u="none" strike="noStrike" kern="1200" dirty="0">
                          <a:solidFill>
                            <a:schemeClr val="tx1"/>
                          </a:solidFill>
                          <a:latin typeface="+mj-lt"/>
                          <a:ea typeface="Times New Roman"/>
                          <a:cs typeface="Arial" pitchFamily="34" charset="0"/>
                        </a:rPr>
                        <a:t>I5085</a:t>
                      </a: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40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a:solidFill>
                            <a:schemeClr val="tx1"/>
                          </a:solidFill>
                          <a:latin typeface="+mj-lt"/>
                          <a:ea typeface="Times New Roman"/>
                          <a:cs typeface="Times New Roman"/>
                        </a:rPr>
                        <a:t>80</a:t>
                      </a:r>
                      <a:endParaRPr lang="es-MX" sz="110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8</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lnSpc>
                          <a:spcPct val="115000"/>
                        </a:lnSpc>
                        <a:spcAft>
                          <a:spcPts val="0"/>
                        </a:spcAft>
                      </a:pPr>
                      <a:r>
                        <a:rPr lang="es-MX" sz="1050" dirty="0">
                          <a:solidFill>
                            <a:schemeClr val="tx1"/>
                          </a:solidFill>
                          <a:latin typeface="+mj-lt"/>
                          <a:ea typeface="Times New Roman"/>
                          <a:cs typeface="Times New Roman"/>
                        </a:rPr>
                        <a:t> </a:t>
                      </a:r>
                      <a:endParaRPr lang="es-MX" sz="1100" dirty="0">
                        <a:solidFill>
                          <a:schemeClr val="tx1"/>
                        </a:solidFill>
                        <a:latin typeface="+mj-lt"/>
                        <a:ea typeface="Calibri"/>
                        <a:cs typeface="Times New Roman"/>
                      </a:endParaRPr>
                    </a:p>
                  </a:txBody>
                  <a:tcPr marL="32357" marR="32357"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sp>
        <p:nvSpPr>
          <p:cNvPr id="10" name="Título 1"/>
          <p:cNvSpPr>
            <a:spLocks noGrp="1"/>
          </p:cNvSpPr>
          <p:nvPr>
            <p:ph type="title"/>
          </p:nvPr>
        </p:nvSpPr>
        <p:spPr>
          <a:xfrm>
            <a:off x="2757759" y="602702"/>
            <a:ext cx="2584397" cy="461665"/>
          </a:xfrm>
        </p:spPr>
        <p:txBody>
          <a:bodyPr wrap="square">
            <a:spAutoFit/>
          </a:bodyPr>
          <a:lstStyle/>
          <a:p>
            <a:pPr algn="ctr"/>
            <a:r>
              <a:rPr lang="es-MX" sz="2400" cap="small" dirty="0">
                <a:solidFill>
                  <a:schemeClr val="accent1">
                    <a:lumMod val="75000"/>
                  </a:schemeClr>
                </a:solidFill>
                <a:latin typeface="Calibri" panose="020F0502020204030204" pitchFamily="34" charset="0"/>
                <a:ea typeface="+mn-ea"/>
                <a:cs typeface="Calibri" panose="020F0502020204030204" pitchFamily="34" charset="0"/>
              </a:rPr>
              <a:t>Plan De Estudios</a:t>
            </a:r>
            <a:endParaRPr lang="es-MX" sz="3600" cap="small" dirty="0">
              <a:solidFill>
                <a:schemeClr val="accent1">
                  <a:lumMod val="75000"/>
                </a:scheme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41937063"/>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TotalTime>
  <Words>2937</Words>
  <Application>Microsoft Office PowerPoint</Application>
  <PresentationFormat>Presentación en pantalla (4:3)</PresentationFormat>
  <Paragraphs>622</Paragraphs>
  <Slides>39</Slides>
  <Notes>0</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39</vt:i4>
      </vt:variant>
    </vt:vector>
  </HeadingPairs>
  <TitlesOfParts>
    <vt:vector size="48" baseType="lpstr">
      <vt:lpstr>Arial</vt:lpstr>
      <vt:lpstr>Calibri</vt:lpstr>
      <vt:lpstr>Corbel</vt:lpstr>
      <vt:lpstr>Times New Roman</vt:lpstr>
      <vt:lpstr>Tw Cen MT</vt:lpstr>
      <vt:lpstr>Wingdings</vt:lpstr>
      <vt:lpstr>Diseño personalizado</vt:lpstr>
      <vt:lpstr>1_Diseño personalizado</vt:lpstr>
      <vt:lpstr>2_Diseño personalizado</vt:lpstr>
      <vt:lpstr>Presentación de PowerPoint</vt:lpstr>
      <vt:lpstr>Bienvenida</vt:lpstr>
      <vt:lpstr>Administración</vt:lpstr>
      <vt:lpstr>PROGRAMA DE LICENCIAURA</vt:lpstr>
      <vt:lpstr>Presentación de PowerPoint</vt:lpstr>
      <vt:lpstr>Presentación de PowerPoint</vt:lpstr>
      <vt:lpstr>Sistema de Créditos</vt:lpstr>
      <vt:lpstr>Presentación de PowerPoint</vt:lpstr>
      <vt:lpstr>Plan De Estudios</vt:lpstr>
      <vt:lpstr>Presentación de PowerPoint</vt:lpstr>
      <vt:lpstr>Presentación de PowerPoint</vt:lpstr>
      <vt:lpstr>Bloques de Especializante Selectiva</vt:lpstr>
      <vt:lpstr>Bloques de Optativa Abierta</vt:lpstr>
      <vt:lpstr>Presentación de PowerPoint</vt:lpstr>
      <vt:lpstr>Presentación de PowerPoint</vt:lpstr>
      <vt:lpstr>Presentación de PowerPoint</vt:lpstr>
      <vt:lpstr>Presentación de PowerPoint</vt:lpstr>
      <vt:lpstr>Tutorías</vt:lpstr>
      <vt:lpstr>Curso De Nivelación En Algebra</vt:lpstr>
      <vt:lpstr>Practicas Profesionales</vt:lpstr>
      <vt:lpstr>Servicio Social</vt:lpstr>
      <vt:lpstr>Normatividad </vt:lpstr>
      <vt:lpstr>Presentación de PowerPoint</vt:lpstr>
      <vt:lpstr>Presentación de PowerPoint</vt:lpstr>
      <vt:lpstr>Innovación y Emprendimiento</vt:lpstr>
      <vt:lpstr>Presentación de PowerPoint</vt:lpstr>
      <vt:lpstr>Innovación y Emprendimiento</vt:lpstr>
      <vt:lpstr>Investigación</vt:lpstr>
      <vt:lpstr>Investigación</vt:lpstr>
      <vt:lpstr>Contacto y Difusión</vt:lpstr>
      <vt:lpstr>Presentación de PowerPoint</vt:lpstr>
      <vt:lpstr>Presentación de PowerPoint</vt:lpstr>
      <vt:lpstr>Redes Sociales</vt:lpstr>
      <vt:lpstr>Sistema Integral de Información y Administración Universitaria (Siiau)</vt:lpstr>
      <vt:lpstr>Presentación de PowerPoint</vt:lpstr>
      <vt:lpstr>Presentación de PowerPoint</vt:lpstr>
      <vt:lpstr>Coordinación de la Licenciatura en Administración</vt:lpstr>
      <vt:lpstr>Contacto</vt:lpstr>
      <vt:lpstr>Presentación de PowerPoint</vt:lpstr>
    </vt:vector>
  </TitlesOfParts>
  <Company>La Tuerta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Enrique Barbosa Figueroa</dc:creator>
  <cp:lastModifiedBy>Klear</cp:lastModifiedBy>
  <cp:revision>10</cp:revision>
  <dcterms:created xsi:type="dcterms:W3CDTF">2017-12-19T16:14:04Z</dcterms:created>
  <dcterms:modified xsi:type="dcterms:W3CDTF">2018-01-09T01:18:54Z</dcterms:modified>
</cp:coreProperties>
</file>